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4E4990-0E17-420D-BAC2-DB69278A174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934FD8-D6C0-4233-AC72-CF6D51C7F328}">
      <dgm:prSet/>
      <dgm:spPr/>
      <dgm:t>
        <a:bodyPr/>
        <a:lstStyle/>
        <a:p>
          <a:r>
            <a:rPr lang="cs-CZ"/>
            <a:t>Hrana je rychlá a monotónní změna jasu</a:t>
          </a:r>
          <a:endParaRPr lang="en-US"/>
        </a:p>
      </dgm:t>
    </dgm:pt>
    <dgm:pt modelId="{383C2CAC-994D-48A4-BBB4-D7ED37398C2B}" type="parTrans" cxnId="{910B4069-F8A9-4F54-B75E-4B513B584001}">
      <dgm:prSet/>
      <dgm:spPr/>
      <dgm:t>
        <a:bodyPr/>
        <a:lstStyle/>
        <a:p>
          <a:endParaRPr lang="en-US"/>
        </a:p>
      </dgm:t>
    </dgm:pt>
    <dgm:pt modelId="{BAD1F4C1-5C1E-4665-80AE-6A727E26DB5B}" type="sibTrans" cxnId="{910B4069-F8A9-4F54-B75E-4B513B584001}">
      <dgm:prSet/>
      <dgm:spPr/>
      <dgm:t>
        <a:bodyPr/>
        <a:lstStyle/>
        <a:p>
          <a:endParaRPr lang="en-US"/>
        </a:p>
      </dgm:t>
    </dgm:pt>
    <dgm:pt modelId="{61659379-217B-4B32-A5AB-2FAD9E3A4793}">
      <dgm:prSet/>
      <dgm:spPr/>
      <dgm:t>
        <a:bodyPr/>
        <a:lstStyle/>
        <a:p>
          <a:r>
            <a:rPr lang="cs-CZ"/>
            <a:t>Detekovaná hrana může být chápána jako hranice objektu</a:t>
          </a:r>
          <a:endParaRPr lang="en-US"/>
        </a:p>
      </dgm:t>
    </dgm:pt>
    <dgm:pt modelId="{E7C446B9-1EBC-41C2-8713-F7D023073FA5}" type="parTrans" cxnId="{D25539D3-25B2-408C-9758-215B175DCA7A}">
      <dgm:prSet/>
      <dgm:spPr/>
      <dgm:t>
        <a:bodyPr/>
        <a:lstStyle/>
        <a:p>
          <a:endParaRPr lang="en-US"/>
        </a:p>
      </dgm:t>
    </dgm:pt>
    <dgm:pt modelId="{E9EC38DF-F6CA-40B9-9EBE-36F71716B76F}" type="sibTrans" cxnId="{D25539D3-25B2-408C-9758-215B175DCA7A}">
      <dgm:prSet/>
      <dgm:spPr/>
      <dgm:t>
        <a:bodyPr/>
        <a:lstStyle/>
        <a:p>
          <a:endParaRPr lang="en-US"/>
        </a:p>
      </dgm:t>
    </dgm:pt>
    <dgm:pt modelId="{0136534C-77DB-4198-A5C9-2221D8B557BD}" type="pres">
      <dgm:prSet presAssocID="{194E4990-0E17-420D-BAC2-DB69278A1745}" presName="outerComposite" presStyleCnt="0">
        <dgm:presLayoutVars>
          <dgm:chMax val="5"/>
          <dgm:dir/>
          <dgm:resizeHandles val="exact"/>
        </dgm:presLayoutVars>
      </dgm:prSet>
      <dgm:spPr/>
    </dgm:pt>
    <dgm:pt modelId="{E24346CD-BF5C-491A-89C7-57E9C1473896}" type="pres">
      <dgm:prSet presAssocID="{194E4990-0E17-420D-BAC2-DB69278A1745}" presName="dummyMaxCanvas" presStyleCnt="0">
        <dgm:presLayoutVars/>
      </dgm:prSet>
      <dgm:spPr/>
    </dgm:pt>
    <dgm:pt modelId="{22DDA289-22E0-44BC-BA4A-A956BCEE2D5A}" type="pres">
      <dgm:prSet presAssocID="{194E4990-0E17-420D-BAC2-DB69278A1745}" presName="TwoNodes_1" presStyleLbl="node1" presStyleIdx="0" presStyleCnt="2">
        <dgm:presLayoutVars>
          <dgm:bulletEnabled val="1"/>
        </dgm:presLayoutVars>
      </dgm:prSet>
      <dgm:spPr/>
    </dgm:pt>
    <dgm:pt modelId="{EDDD16E7-59DA-457D-903F-69C442CE7E19}" type="pres">
      <dgm:prSet presAssocID="{194E4990-0E17-420D-BAC2-DB69278A1745}" presName="TwoNodes_2" presStyleLbl="node1" presStyleIdx="1" presStyleCnt="2">
        <dgm:presLayoutVars>
          <dgm:bulletEnabled val="1"/>
        </dgm:presLayoutVars>
      </dgm:prSet>
      <dgm:spPr/>
    </dgm:pt>
    <dgm:pt modelId="{F68E0D3C-FBF3-4368-B113-2417877F5FB9}" type="pres">
      <dgm:prSet presAssocID="{194E4990-0E17-420D-BAC2-DB69278A1745}" presName="TwoConn_1-2" presStyleLbl="fgAccFollowNode1" presStyleIdx="0" presStyleCnt="1">
        <dgm:presLayoutVars>
          <dgm:bulletEnabled val="1"/>
        </dgm:presLayoutVars>
      </dgm:prSet>
      <dgm:spPr/>
    </dgm:pt>
    <dgm:pt modelId="{032483A1-5F21-4983-9D1E-0D99897A0AD7}" type="pres">
      <dgm:prSet presAssocID="{194E4990-0E17-420D-BAC2-DB69278A1745}" presName="TwoNodes_1_text" presStyleLbl="node1" presStyleIdx="1" presStyleCnt="2">
        <dgm:presLayoutVars>
          <dgm:bulletEnabled val="1"/>
        </dgm:presLayoutVars>
      </dgm:prSet>
      <dgm:spPr/>
    </dgm:pt>
    <dgm:pt modelId="{37013FC4-79BD-49C5-8D12-268070A26583}" type="pres">
      <dgm:prSet presAssocID="{194E4990-0E17-420D-BAC2-DB69278A1745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4DC2E819-1DDA-4E11-9961-9841145F188B}" type="presOf" srcId="{9E934FD8-D6C0-4233-AC72-CF6D51C7F328}" destId="{032483A1-5F21-4983-9D1E-0D99897A0AD7}" srcOrd="1" destOrd="0" presId="urn:microsoft.com/office/officeart/2005/8/layout/vProcess5"/>
    <dgm:cxn modelId="{910B4069-F8A9-4F54-B75E-4B513B584001}" srcId="{194E4990-0E17-420D-BAC2-DB69278A1745}" destId="{9E934FD8-D6C0-4233-AC72-CF6D51C7F328}" srcOrd="0" destOrd="0" parTransId="{383C2CAC-994D-48A4-BBB4-D7ED37398C2B}" sibTransId="{BAD1F4C1-5C1E-4665-80AE-6A727E26DB5B}"/>
    <dgm:cxn modelId="{4A6AC58A-2DDB-44F8-A22B-1B76CE68D705}" type="presOf" srcId="{61659379-217B-4B32-A5AB-2FAD9E3A4793}" destId="{37013FC4-79BD-49C5-8D12-268070A26583}" srcOrd="1" destOrd="0" presId="urn:microsoft.com/office/officeart/2005/8/layout/vProcess5"/>
    <dgm:cxn modelId="{A3E70A97-33A2-4A59-8D05-2FF1F479A6B5}" type="presOf" srcId="{61659379-217B-4B32-A5AB-2FAD9E3A4793}" destId="{EDDD16E7-59DA-457D-903F-69C442CE7E19}" srcOrd="0" destOrd="0" presId="urn:microsoft.com/office/officeart/2005/8/layout/vProcess5"/>
    <dgm:cxn modelId="{1B8F3BB9-F88B-4DC6-98EC-6F8EFB1A1EC1}" type="presOf" srcId="{194E4990-0E17-420D-BAC2-DB69278A1745}" destId="{0136534C-77DB-4198-A5C9-2221D8B557BD}" srcOrd="0" destOrd="0" presId="urn:microsoft.com/office/officeart/2005/8/layout/vProcess5"/>
    <dgm:cxn modelId="{D25539D3-25B2-408C-9758-215B175DCA7A}" srcId="{194E4990-0E17-420D-BAC2-DB69278A1745}" destId="{61659379-217B-4B32-A5AB-2FAD9E3A4793}" srcOrd="1" destOrd="0" parTransId="{E7C446B9-1EBC-41C2-8713-F7D023073FA5}" sibTransId="{E9EC38DF-F6CA-40B9-9EBE-36F71716B76F}"/>
    <dgm:cxn modelId="{6FDAF5E0-6071-4B0C-B535-71DFFA32F82C}" type="presOf" srcId="{BAD1F4C1-5C1E-4665-80AE-6A727E26DB5B}" destId="{F68E0D3C-FBF3-4368-B113-2417877F5FB9}" srcOrd="0" destOrd="0" presId="urn:microsoft.com/office/officeart/2005/8/layout/vProcess5"/>
    <dgm:cxn modelId="{635E1CFF-7F24-4FC8-A2F3-A8F66C4D8E2D}" type="presOf" srcId="{9E934FD8-D6C0-4233-AC72-CF6D51C7F328}" destId="{22DDA289-22E0-44BC-BA4A-A956BCEE2D5A}" srcOrd="0" destOrd="0" presId="urn:microsoft.com/office/officeart/2005/8/layout/vProcess5"/>
    <dgm:cxn modelId="{CFE9BDF8-F90A-4730-9869-364735570948}" type="presParOf" srcId="{0136534C-77DB-4198-A5C9-2221D8B557BD}" destId="{E24346CD-BF5C-491A-89C7-57E9C1473896}" srcOrd="0" destOrd="0" presId="urn:microsoft.com/office/officeart/2005/8/layout/vProcess5"/>
    <dgm:cxn modelId="{78F7AE26-9936-4BE5-908D-252699063709}" type="presParOf" srcId="{0136534C-77DB-4198-A5C9-2221D8B557BD}" destId="{22DDA289-22E0-44BC-BA4A-A956BCEE2D5A}" srcOrd="1" destOrd="0" presId="urn:microsoft.com/office/officeart/2005/8/layout/vProcess5"/>
    <dgm:cxn modelId="{1A812421-DB4D-4390-9486-2E005A1CEE35}" type="presParOf" srcId="{0136534C-77DB-4198-A5C9-2221D8B557BD}" destId="{EDDD16E7-59DA-457D-903F-69C442CE7E19}" srcOrd="2" destOrd="0" presId="urn:microsoft.com/office/officeart/2005/8/layout/vProcess5"/>
    <dgm:cxn modelId="{179CE231-24B9-49CB-8259-6867A745ADC3}" type="presParOf" srcId="{0136534C-77DB-4198-A5C9-2221D8B557BD}" destId="{F68E0D3C-FBF3-4368-B113-2417877F5FB9}" srcOrd="3" destOrd="0" presId="urn:microsoft.com/office/officeart/2005/8/layout/vProcess5"/>
    <dgm:cxn modelId="{7F16C5CB-1E83-441D-9972-A0540C6EC71B}" type="presParOf" srcId="{0136534C-77DB-4198-A5C9-2221D8B557BD}" destId="{032483A1-5F21-4983-9D1E-0D99897A0AD7}" srcOrd="4" destOrd="0" presId="urn:microsoft.com/office/officeart/2005/8/layout/vProcess5"/>
    <dgm:cxn modelId="{E72ADC47-201F-4E5C-BFA2-0C98129F8637}" type="presParOf" srcId="{0136534C-77DB-4198-A5C9-2221D8B557BD}" destId="{37013FC4-79BD-49C5-8D12-268070A26583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C6B27FD-06DF-4F42-A406-BE346F84286E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FF6BA4-4928-414F-8D36-253185351932}">
      <dgm:prSet/>
      <dgm:spPr/>
      <dgm:t>
        <a:bodyPr/>
        <a:lstStyle/>
        <a:p>
          <a:r>
            <a:rPr lang="cs-CZ"/>
            <a:t>Aplikace LoG operátoru (Laplacian of Gaussian)</a:t>
          </a:r>
          <a:endParaRPr lang="en-US"/>
        </a:p>
      </dgm:t>
    </dgm:pt>
    <dgm:pt modelId="{407F9939-401C-4C89-ADC1-95CFDB98B483}" type="parTrans" cxnId="{A9ACFD42-5DAF-4A19-864F-98483654CFDE}">
      <dgm:prSet/>
      <dgm:spPr/>
      <dgm:t>
        <a:bodyPr/>
        <a:lstStyle/>
        <a:p>
          <a:endParaRPr lang="en-US"/>
        </a:p>
      </dgm:t>
    </dgm:pt>
    <dgm:pt modelId="{BF9E9377-B40D-4A72-854A-706B4F14BACA}" type="sibTrans" cxnId="{A9ACFD42-5DAF-4A19-864F-98483654CFDE}">
      <dgm:prSet/>
      <dgm:spPr/>
      <dgm:t>
        <a:bodyPr/>
        <a:lstStyle/>
        <a:p>
          <a:endParaRPr lang="en-US"/>
        </a:p>
      </dgm:t>
    </dgm:pt>
    <dgm:pt modelId="{5B5BF592-8BE8-458F-859D-37956E9D3F10}">
      <dgm:prSet/>
      <dgm:spPr/>
      <dgm:t>
        <a:bodyPr/>
        <a:lstStyle/>
        <a:p>
          <a:r>
            <a:rPr lang="cs-CZ" dirty="0"/>
            <a:t>Detekce hran pomocí nulových bodů</a:t>
          </a:r>
          <a:endParaRPr lang="en-US" dirty="0"/>
        </a:p>
      </dgm:t>
    </dgm:pt>
    <dgm:pt modelId="{CA2AF874-76CC-4B7B-8514-79CC3E2FB765}" type="parTrans" cxnId="{B03579B0-DD0C-4DD2-AE03-0889AA5CF7D6}">
      <dgm:prSet/>
      <dgm:spPr/>
      <dgm:t>
        <a:bodyPr/>
        <a:lstStyle/>
        <a:p>
          <a:endParaRPr lang="en-US"/>
        </a:p>
      </dgm:t>
    </dgm:pt>
    <dgm:pt modelId="{47E5AC7F-31A6-4FED-B669-E647C3833222}" type="sibTrans" cxnId="{B03579B0-DD0C-4DD2-AE03-0889AA5CF7D6}">
      <dgm:prSet/>
      <dgm:spPr/>
      <dgm:t>
        <a:bodyPr/>
        <a:lstStyle/>
        <a:p>
          <a:endParaRPr lang="en-US"/>
        </a:p>
      </dgm:t>
    </dgm:pt>
    <dgm:pt modelId="{E2C529CC-FD90-4992-8FFC-D907101811A5}" type="pres">
      <dgm:prSet presAssocID="{0C6B27FD-06DF-4F42-A406-BE346F84286E}" presName="diagram" presStyleCnt="0">
        <dgm:presLayoutVars>
          <dgm:dir/>
          <dgm:resizeHandles val="exact"/>
        </dgm:presLayoutVars>
      </dgm:prSet>
      <dgm:spPr/>
    </dgm:pt>
    <dgm:pt modelId="{2D510DAB-D58E-4B5B-9BF6-E48136A3BD41}" type="pres">
      <dgm:prSet presAssocID="{D4FF6BA4-4928-414F-8D36-253185351932}" presName="node" presStyleLbl="node1" presStyleIdx="0" presStyleCnt="2">
        <dgm:presLayoutVars>
          <dgm:bulletEnabled val="1"/>
        </dgm:presLayoutVars>
      </dgm:prSet>
      <dgm:spPr/>
    </dgm:pt>
    <dgm:pt modelId="{1C727B4B-4E39-48FA-B3B4-79750AC2CF70}" type="pres">
      <dgm:prSet presAssocID="{BF9E9377-B40D-4A72-854A-706B4F14BACA}" presName="sibTrans" presStyleLbl="sibTrans2D1" presStyleIdx="0" presStyleCnt="1"/>
      <dgm:spPr/>
    </dgm:pt>
    <dgm:pt modelId="{261001A8-3060-4121-8ABB-20B717DD5B44}" type="pres">
      <dgm:prSet presAssocID="{BF9E9377-B40D-4A72-854A-706B4F14BACA}" presName="connectorText" presStyleLbl="sibTrans2D1" presStyleIdx="0" presStyleCnt="1"/>
      <dgm:spPr/>
    </dgm:pt>
    <dgm:pt modelId="{1D327C33-5DDD-4354-BB1A-32FD60C032D0}" type="pres">
      <dgm:prSet presAssocID="{5B5BF592-8BE8-458F-859D-37956E9D3F10}" presName="node" presStyleLbl="node1" presStyleIdx="1" presStyleCnt="2">
        <dgm:presLayoutVars>
          <dgm:bulletEnabled val="1"/>
        </dgm:presLayoutVars>
      </dgm:prSet>
      <dgm:spPr/>
    </dgm:pt>
  </dgm:ptLst>
  <dgm:cxnLst>
    <dgm:cxn modelId="{D16ED915-0FAA-46AF-B47B-2DDF613D0506}" type="presOf" srcId="{5B5BF592-8BE8-458F-859D-37956E9D3F10}" destId="{1D327C33-5DDD-4354-BB1A-32FD60C032D0}" srcOrd="0" destOrd="0" presId="urn:microsoft.com/office/officeart/2005/8/layout/process5"/>
    <dgm:cxn modelId="{A9ACFD42-5DAF-4A19-864F-98483654CFDE}" srcId="{0C6B27FD-06DF-4F42-A406-BE346F84286E}" destId="{D4FF6BA4-4928-414F-8D36-253185351932}" srcOrd="0" destOrd="0" parTransId="{407F9939-401C-4C89-ADC1-95CFDB98B483}" sibTransId="{BF9E9377-B40D-4A72-854A-706B4F14BACA}"/>
    <dgm:cxn modelId="{1562F24D-3A5B-4689-9751-D0FA3CB9BE79}" type="presOf" srcId="{0C6B27FD-06DF-4F42-A406-BE346F84286E}" destId="{E2C529CC-FD90-4992-8FFC-D907101811A5}" srcOrd="0" destOrd="0" presId="urn:microsoft.com/office/officeart/2005/8/layout/process5"/>
    <dgm:cxn modelId="{8AC5D890-E1AE-49F7-B05A-B5412E6BE1E0}" type="presOf" srcId="{BF9E9377-B40D-4A72-854A-706B4F14BACA}" destId="{1C727B4B-4E39-48FA-B3B4-79750AC2CF70}" srcOrd="0" destOrd="0" presId="urn:microsoft.com/office/officeart/2005/8/layout/process5"/>
    <dgm:cxn modelId="{B03579B0-DD0C-4DD2-AE03-0889AA5CF7D6}" srcId="{0C6B27FD-06DF-4F42-A406-BE346F84286E}" destId="{5B5BF592-8BE8-458F-859D-37956E9D3F10}" srcOrd="1" destOrd="0" parTransId="{CA2AF874-76CC-4B7B-8514-79CC3E2FB765}" sibTransId="{47E5AC7F-31A6-4FED-B669-E647C3833222}"/>
    <dgm:cxn modelId="{A7BA4DDD-CE6E-457E-9A7B-8EEF46DC4E1F}" type="presOf" srcId="{BF9E9377-B40D-4A72-854A-706B4F14BACA}" destId="{261001A8-3060-4121-8ABB-20B717DD5B44}" srcOrd="1" destOrd="0" presId="urn:microsoft.com/office/officeart/2005/8/layout/process5"/>
    <dgm:cxn modelId="{74BC6FE9-5FFB-4093-8E9C-A04FB7DACFAF}" type="presOf" srcId="{D4FF6BA4-4928-414F-8D36-253185351932}" destId="{2D510DAB-D58E-4B5B-9BF6-E48136A3BD41}" srcOrd="0" destOrd="0" presId="urn:microsoft.com/office/officeart/2005/8/layout/process5"/>
    <dgm:cxn modelId="{368D2146-E791-4C77-9479-C86EB9F1E333}" type="presParOf" srcId="{E2C529CC-FD90-4992-8FFC-D907101811A5}" destId="{2D510DAB-D58E-4B5B-9BF6-E48136A3BD41}" srcOrd="0" destOrd="0" presId="urn:microsoft.com/office/officeart/2005/8/layout/process5"/>
    <dgm:cxn modelId="{B0D8D4D0-A878-413C-9E4E-4B49D2A174E6}" type="presParOf" srcId="{E2C529CC-FD90-4992-8FFC-D907101811A5}" destId="{1C727B4B-4E39-48FA-B3B4-79750AC2CF70}" srcOrd="1" destOrd="0" presId="urn:microsoft.com/office/officeart/2005/8/layout/process5"/>
    <dgm:cxn modelId="{8F7DE821-2A5E-4EEF-A892-184F87C137E5}" type="presParOf" srcId="{1C727B4B-4E39-48FA-B3B4-79750AC2CF70}" destId="{261001A8-3060-4121-8ABB-20B717DD5B44}" srcOrd="0" destOrd="0" presId="urn:microsoft.com/office/officeart/2005/8/layout/process5"/>
    <dgm:cxn modelId="{7391FE10-B7D0-4C55-992F-F67FEF1741A7}" type="presParOf" srcId="{E2C529CC-FD90-4992-8FFC-D907101811A5}" destId="{1D327C33-5DDD-4354-BB1A-32FD60C032D0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91A689D-4FBF-4634-A040-69582B3B7DC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898549-1E98-4C7D-8B5B-5F6B56484E21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Dear ImGui</a:t>
          </a:r>
          <a:endParaRPr lang="en-US"/>
        </a:p>
      </dgm:t>
    </dgm:pt>
    <dgm:pt modelId="{C45FA886-CEFA-4A3A-94F7-796BD336D2A7}" type="parTrans" cxnId="{85DE1AF8-7D16-47DE-9541-E35D1F92CEFC}">
      <dgm:prSet/>
      <dgm:spPr/>
      <dgm:t>
        <a:bodyPr/>
        <a:lstStyle/>
        <a:p>
          <a:endParaRPr lang="en-US"/>
        </a:p>
      </dgm:t>
    </dgm:pt>
    <dgm:pt modelId="{F6FB9E4C-D845-4DE6-A07B-4CFD9A29EB6D}" type="sibTrans" cxnId="{85DE1AF8-7D16-47DE-9541-E35D1F92CE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98C2343-3C79-4464-971E-56EC653BE882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wxWidgets</a:t>
          </a:r>
          <a:endParaRPr lang="en-US"/>
        </a:p>
      </dgm:t>
    </dgm:pt>
    <dgm:pt modelId="{F396DBEF-ECF8-4C83-AC41-6B57EEB06996}" type="parTrans" cxnId="{E08C3AB4-8AE3-442A-9CD3-0FF6D89C025B}">
      <dgm:prSet/>
      <dgm:spPr/>
      <dgm:t>
        <a:bodyPr/>
        <a:lstStyle/>
        <a:p>
          <a:endParaRPr lang="en-US"/>
        </a:p>
      </dgm:t>
    </dgm:pt>
    <dgm:pt modelId="{6265D132-1FAE-4490-A5C2-E1CA10BC9B8B}" type="sibTrans" cxnId="{E08C3AB4-8AE3-442A-9CD3-0FF6D89C025B}">
      <dgm:prSet/>
      <dgm:spPr/>
      <dgm:t>
        <a:bodyPr/>
        <a:lstStyle/>
        <a:p>
          <a:endParaRPr lang="en-US"/>
        </a:p>
      </dgm:t>
    </dgm:pt>
    <dgm:pt modelId="{9F976F69-6EA4-4B28-A413-3F4981B48580}" type="pres">
      <dgm:prSet presAssocID="{991A689D-4FBF-4634-A040-69582B3B7DCE}" presName="root" presStyleCnt="0">
        <dgm:presLayoutVars>
          <dgm:dir/>
          <dgm:resizeHandles val="exact"/>
        </dgm:presLayoutVars>
      </dgm:prSet>
      <dgm:spPr/>
    </dgm:pt>
    <dgm:pt modelId="{BB06FDBC-93FA-4B55-8CD7-F34B1277D73A}" type="pres">
      <dgm:prSet presAssocID="{991A689D-4FBF-4634-A040-69582B3B7DCE}" presName="container" presStyleCnt="0">
        <dgm:presLayoutVars>
          <dgm:dir/>
          <dgm:resizeHandles val="exact"/>
        </dgm:presLayoutVars>
      </dgm:prSet>
      <dgm:spPr/>
    </dgm:pt>
    <dgm:pt modelId="{0EE420CD-66B3-4737-A21D-9D74BE50C502}" type="pres">
      <dgm:prSet presAssocID="{24898549-1E98-4C7D-8B5B-5F6B56484E21}" presName="compNode" presStyleCnt="0"/>
      <dgm:spPr/>
    </dgm:pt>
    <dgm:pt modelId="{E3322C30-8715-446A-B64A-E9CB3D4ABA8F}" type="pres">
      <dgm:prSet presAssocID="{24898549-1E98-4C7D-8B5B-5F6B56484E21}" presName="iconBgRect" presStyleLbl="bgShp" presStyleIdx="0" presStyleCnt="2"/>
      <dgm:spPr/>
    </dgm:pt>
    <dgm:pt modelId="{F253B318-67A6-44EA-9E4E-266AFA5AA35C}" type="pres">
      <dgm:prSet presAssocID="{24898549-1E98-4C7D-8B5B-5F6B56484E2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kno prohlížeče se souvislou výplní"/>
        </a:ext>
      </dgm:extLst>
    </dgm:pt>
    <dgm:pt modelId="{46650E9D-5779-44D8-8B56-CDCEF4C5DEDD}" type="pres">
      <dgm:prSet presAssocID="{24898549-1E98-4C7D-8B5B-5F6B56484E21}" presName="spaceRect" presStyleCnt="0"/>
      <dgm:spPr/>
    </dgm:pt>
    <dgm:pt modelId="{C2791688-2C8B-45EA-92AC-82F4ED65152D}" type="pres">
      <dgm:prSet presAssocID="{24898549-1E98-4C7D-8B5B-5F6B56484E21}" presName="textRect" presStyleLbl="revTx" presStyleIdx="0" presStyleCnt="2">
        <dgm:presLayoutVars>
          <dgm:chMax val="1"/>
          <dgm:chPref val="1"/>
        </dgm:presLayoutVars>
      </dgm:prSet>
      <dgm:spPr/>
    </dgm:pt>
    <dgm:pt modelId="{17697248-3BA1-49B4-9297-3F0DD3D81071}" type="pres">
      <dgm:prSet presAssocID="{F6FB9E4C-D845-4DE6-A07B-4CFD9A29EB6D}" presName="sibTrans" presStyleLbl="sibTrans2D1" presStyleIdx="0" presStyleCnt="0"/>
      <dgm:spPr/>
    </dgm:pt>
    <dgm:pt modelId="{F0E54B1E-62C7-4534-ABC2-1A6B9596BC55}" type="pres">
      <dgm:prSet presAssocID="{298C2343-3C79-4464-971E-56EC653BE882}" presName="compNode" presStyleCnt="0"/>
      <dgm:spPr/>
    </dgm:pt>
    <dgm:pt modelId="{42513B7E-A45E-4AFB-A7D0-F5894C8BEC36}" type="pres">
      <dgm:prSet presAssocID="{298C2343-3C79-4464-971E-56EC653BE882}" presName="iconBgRect" presStyleLbl="bgShp" presStyleIdx="1" presStyleCnt="2"/>
      <dgm:spPr/>
    </dgm:pt>
    <dgm:pt modelId="{2878B607-CFD7-48E5-997D-8975C0AEF838}" type="pres">
      <dgm:prSet presAssocID="{298C2343-3C79-4464-971E-56EC653BE88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se souvislou výplní"/>
        </a:ext>
      </dgm:extLst>
    </dgm:pt>
    <dgm:pt modelId="{AD0FFC2A-4738-4406-ADB7-BD0CC67B00B9}" type="pres">
      <dgm:prSet presAssocID="{298C2343-3C79-4464-971E-56EC653BE882}" presName="spaceRect" presStyleCnt="0"/>
      <dgm:spPr/>
    </dgm:pt>
    <dgm:pt modelId="{405AA453-7DF2-4498-AF35-76988982DD86}" type="pres">
      <dgm:prSet presAssocID="{298C2343-3C79-4464-971E-56EC653BE88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927C061-8F09-433F-940F-B81D32504B15}" type="presOf" srcId="{24898549-1E98-4C7D-8B5B-5F6B56484E21}" destId="{C2791688-2C8B-45EA-92AC-82F4ED65152D}" srcOrd="0" destOrd="0" presId="urn:microsoft.com/office/officeart/2018/2/layout/IconCircleList"/>
    <dgm:cxn modelId="{8C9CA962-04B3-4AEC-9149-CDA893AFBB26}" type="presOf" srcId="{F6FB9E4C-D845-4DE6-A07B-4CFD9A29EB6D}" destId="{17697248-3BA1-49B4-9297-3F0DD3D81071}" srcOrd="0" destOrd="0" presId="urn:microsoft.com/office/officeart/2018/2/layout/IconCircleList"/>
    <dgm:cxn modelId="{36F5F6AB-FBC0-421B-A7A4-07CBA94E5A2D}" type="presOf" srcId="{991A689D-4FBF-4634-A040-69582B3B7DCE}" destId="{9F976F69-6EA4-4B28-A413-3F4981B48580}" srcOrd="0" destOrd="0" presId="urn:microsoft.com/office/officeart/2018/2/layout/IconCircleList"/>
    <dgm:cxn modelId="{E08C3AB4-8AE3-442A-9CD3-0FF6D89C025B}" srcId="{991A689D-4FBF-4634-A040-69582B3B7DCE}" destId="{298C2343-3C79-4464-971E-56EC653BE882}" srcOrd="1" destOrd="0" parTransId="{F396DBEF-ECF8-4C83-AC41-6B57EEB06996}" sibTransId="{6265D132-1FAE-4490-A5C2-E1CA10BC9B8B}"/>
    <dgm:cxn modelId="{5E5359F7-AC2D-4137-AA0D-02A7ED008A5E}" type="presOf" srcId="{298C2343-3C79-4464-971E-56EC653BE882}" destId="{405AA453-7DF2-4498-AF35-76988982DD86}" srcOrd="0" destOrd="0" presId="urn:microsoft.com/office/officeart/2018/2/layout/IconCircleList"/>
    <dgm:cxn modelId="{85DE1AF8-7D16-47DE-9541-E35D1F92CEFC}" srcId="{991A689D-4FBF-4634-A040-69582B3B7DCE}" destId="{24898549-1E98-4C7D-8B5B-5F6B56484E21}" srcOrd="0" destOrd="0" parTransId="{C45FA886-CEFA-4A3A-94F7-796BD336D2A7}" sibTransId="{F6FB9E4C-D845-4DE6-A07B-4CFD9A29EB6D}"/>
    <dgm:cxn modelId="{91DB30D2-DFEF-423C-A68A-59A0BDCD41CF}" type="presParOf" srcId="{9F976F69-6EA4-4B28-A413-3F4981B48580}" destId="{BB06FDBC-93FA-4B55-8CD7-F34B1277D73A}" srcOrd="0" destOrd="0" presId="urn:microsoft.com/office/officeart/2018/2/layout/IconCircleList"/>
    <dgm:cxn modelId="{5758DEAE-A589-4358-B5F6-D68CED39330D}" type="presParOf" srcId="{BB06FDBC-93FA-4B55-8CD7-F34B1277D73A}" destId="{0EE420CD-66B3-4737-A21D-9D74BE50C502}" srcOrd="0" destOrd="0" presId="urn:microsoft.com/office/officeart/2018/2/layout/IconCircleList"/>
    <dgm:cxn modelId="{515B311C-F4D1-46DC-9436-C22F3B7EE02A}" type="presParOf" srcId="{0EE420CD-66B3-4737-A21D-9D74BE50C502}" destId="{E3322C30-8715-446A-B64A-E9CB3D4ABA8F}" srcOrd="0" destOrd="0" presId="urn:microsoft.com/office/officeart/2018/2/layout/IconCircleList"/>
    <dgm:cxn modelId="{DF60727E-B446-4E38-B7D9-5C7389EFAD40}" type="presParOf" srcId="{0EE420CD-66B3-4737-A21D-9D74BE50C502}" destId="{F253B318-67A6-44EA-9E4E-266AFA5AA35C}" srcOrd="1" destOrd="0" presId="urn:microsoft.com/office/officeart/2018/2/layout/IconCircleList"/>
    <dgm:cxn modelId="{19ABADDE-364B-4536-AA61-3B942B321752}" type="presParOf" srcId="{0EE420CD-66B3-4737-A21D-9D74BE50C502}" destId="{46650E9D-5779-44D8-8B56-CDCEF4C5DEDD}" srcOrd="2" destOrd="0" presId="urn:microsoft.com/office/officeart/2018/2/layout/IconCircleList"/>
    <dgm:cxn modelId="{BEF819ED-27D5-4434-B1BD-CAB0B1F65F32}" type="presParOf" srcId="{0EE420CD-66B3-4737-A21D-9D74BE50C502}" destId="{C2791688-2C8B-45EA-92AC-82F4ED65152D}" srcOrd="3" destOrd="0" presId="urn:microsoft.com/office/officeart/2018/2/layout/IconCircleList"/>
    <dgm:cxn modelId="{717DB77F-58D3-4D08-8AD3-264FA1935B37}" type="presParOf" srcId="{BB06FDBC-93FA-4B55-8CD7-F34B1277D73A}" destId="{17697248-3BA1-49B4-9297-3F0DD3D81071}" srcOrd="1" destOrd="0" presId="urn:microsoft.com/office/officeart/2018/2/layout/IconCircleList"/>
    <dgm:cxn modelId="{45EC7302-1651-4D82-8C30-B557099B63F5}" type="presParOf" srcId="{BB06FDBC-93FA-4B55-8CD7-F34B1277D73A}" destId="{F0E54B1E-62C7-4534-ABC2-1A6B9596BC55}" srcOrd="2" destOrd="0" presId="urn:microsoft.com/office/officeart/2018/2/layout/IconCircleList"/>
    <dgm:cxn modelId="{5A37D96A-1C9F-4FF4-8FA6-6532568F4FF1}" type="presParOf" srcId="{F0E54B1E-62C7-4534-ABC2-1A6B9596BC55}" destId="{42513B7E-A45E-4AFB-A7D0-F5894C8BEC36}" srcOrd="0" destOrd="0" presId="urn:microsoft.com/office/officeart/2018/2/layout/IconCircleList"/>
    <dgm:cxn modelId="{44DFAB61-13AB-45AE-8DC8-4B4B00B6C6B6}" type="presParOf" srcId="{F0E54B1E-62C7-4534-ABC2-1A6B9596BC55}" destId="{2878B607-CFD7-48E5-997D-8975C0AEF838}" srcOrd="1" destOrd="0" presId="urn:microsoft.com/office/officeart/2018/2/layout/IconCircleList"/>
    <dgm:cxn modelId="{87969729-8A1F-4A96-879C-08A1E02C7B1C}" type="presParOf" srcId="{F0E54B1E-62C7-4534-ABC2-1A6B9596BC55}" destId="{AD0FFC2A-4738-4406-ADB7-BD0CC67B00B9}" srcOrd="2" destOrd="0" presId="urn:microsoft.com/office/officeart/2018/2/layout/IconCircleList"/>
    <dgm:cxn modelId="{3D75B1D0-7853-440A-8613-376A4134E4F2}" type="presParOf" srcId="{F0E54B1E-62C7-4534-ABC2-1A6B9596BC55}" destId="{405AA453-7DF2-4498-AF35-76988982DD8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848B17E-E461-4AD1-B0EC-424C99767AA2}" type="doc">
      <dgm:prSet loTypeId="urn:microsoft.com/office/officeart/2005/8/layout/p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D914120-7E1F-4596-A1A4-B9009D2E04AC}">
      <dgm:prSet/>
      <dgm:spPr/>
      <dgm:t>
        <a:bodyPr/>
        <a:lstStyle/>
        <a:p>
          <a:r>
            <a:rPr lang="cs-CZ" dirty="0"/>
            <a:t>Rozmazání</a:t>
          </a:r>
          <a:endParaRPr lang="en-US" dirty="0"/>
        </a:p>
      </dgm:t>
    </dgm:pt>
    <dgm:pt modelId="{FD76CF55-9F07-413A-B35C-E35D03A71591}" type="parTrans" cxnId="{AAC55514-572F-4CF4-91FB-F90B802F5FEE}">
      <dgm:prSet/>
      <dgm:spPr/>
      <dgm:t>
        <a:bodyPr/>
        <a:lstStyle/>
        <a:p>
          <a:endParaRPr lang="en-US"/>
        </a:p>
      </dgm:t>
    </dgm:pt>
    <dgm:pt modelId="{FF671517-8F11-4FDC-A36E-A8FE1DA75220}" type="sibTrans" cxnId="{AAC55514-572F-4CF4-91FB-F90B802F5FEE}">
      <dgm:prSet/>
      <dgm:spPr/>
      <dgm:t>
        <a:bodyPr/>
        <a:lstStyle/>
        <a:p>
          <a:endParaRPr lang="en-US"/>
        </a:p>
      </dgm:t>
    </dgm:pt>
    <dgm:pt modelId="{2D5FF314-59E4-4752-A18E-3B7668EAB262}">
      <dgm:prSet/>
      <dgm:spPr/>
      <dgm:t>
        <a:bodyPr/>
        <a:lstStyle/>
        <a:p>
          <a:r>
            <a:rPr lang="cs-CZ"/>
            <a:t>Prahování</a:t>
          </a:r>
          <a:endParaRPr lang="en-US"/>
        </a:p>
      </dgm:t>
    </dgm:pt>
    <dgm:pt modelId="{EC7234E0-89D6-4E62-B4AC-0C6ADFC7361E}" type="parTrans" cxnId="{0426421F-488F-4BAA-B07C-CF97D761A63C}">
      <dgm:prSet/>
      <dgm:spPr/>
      <dgm:t>
        <a:bodyPr/>
        <a:lstStyle/>
        <a:p>
          <a:endParaRPr lang="en-US"/>
        </a:p>
      </dgm:t>
    </dgm:pt>
    <dgm:pt modelId="{70E3A2AF-D109-47BD-A485-1481F08E524D}" type="sibTrans" cxnId="{0426421F-488F-4BAA-B07C-CF97D761A63C}">
      <dgm:prSet/>
      <dgm:spPr/>
      <dgm:t>
        <a:bodyPr/>
        <a:lstStyle/>
        <a:p>
          <a:endParaRPr lang="en-US"/>
        </a:p>
      </dgm:t>
    </dgm:pt>
    <dgm:pt modelId="{6D37A2DA-EBF2-4AB4-8D48-43B5AF59E408}" type="pres">
      <dgm:prSet presAssocID="{8848B17E-E461-4AD1-B0EC-424C99767AA2}" presName="Name0" presStyleCnt="0">
        <dgm:presLayoutVars>
          <dgm:dir/>
          <dgm:resizeHandles val="exact"/>
        </dgm:presLayoutVars>
      </dgm:prSet>
      <dgm:spPr/>
    </dgm:pt>
    <dgm:pt modelId="{60B74A1B-E63B-449C-887E-6F53995D8F60}" type="pres">
      <dgm:prSet presAssocID="{0D914120-7E1F-4596-A1A4-B9009D2E04AC}" presName="compNode" presStyleCnt="0"/>
      <dgm:spPr/>
    </dgm:pt>
    <dgm:pt modelId="{55C4367B-0479-4DB6-AC19-237F2E55F398}" type="pres">
      <dgm:prSet presAssocID="{0D914120-7E1F-4596-A1A4-B9009D2E04AC}" presName="pict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FD257D76-07ED-4355-9623-7B55599CDAE7}" type="pres">
      <dgm:prSet presAssocID="{0D914120-7E1F-4596-A1A4-B9009D2E04AC}" presName="textRect" presStyleLbl="revTx" presStyleIdx="0" presStyleCnt="2">
        <dgm:presLayoutVars>
          <dgm:bulletEnabled val="1"/>
        </dgm:presLayoutVars>
      </dgm:prSet>
      <dgm:spPr/>
    </dgm:pt>
    <dgm:pt modelId="{F5ABC335-0CF4-46B4-B1C6-9C1F5E2A8EC3}" type="pres">
      <dgm:prSet presAssocID="{FF671517-8F11-4FDC-A36E-A8FE1DA75220}" presName="sibTrans" presStyleLbl="sibTrans2D1" presStyleIdx="0" presStyleCnt="0"/>
      <dgm:spPr/>
    </dgm:pt>
    <dgm:pt modelId="{B817C648-011E-454E-8516-8F2FA40FFB0D}" type="pres">
      <dgm:prSet presAssocID="{2D5FF314-59E4-4752-A18E-3B7668EAB262}" presName="compNode" presStyleCnt="0"/>
      <dgm:spPr/>
    </dgm:pt>
    <dgm:pt modelId="{13A42F12-16C1-43F5-9D84-51CB40F8F25A}" type="pres">
      <dgm:prSet presAssocID="{2D5FF314-59E4-4752-A18E-3B7668EAB262}" presName="pict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6189C0A1-364B-4DF2-8163-CD178464982F}" type="pres">
      <dgm:prSet presAssocID="{2D5FF314-59E4-4752-A18E-3B7668EAB262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F50C9506-E75B-482F-8481-4308AC0EECE3}" type="presOf" srcId="{8848B17E-E461-4AD1-B0EC-424C99767AA2}" destId="{6D37A2DA-EBF2-4AB4-8D48-43B5AF59E408}" srcOrd="0" destOrd="0" presId="urn:microsoft.com/office/officeart/2005/8/layout/pList1"/>
    <dgm:cxn modelId="{AAC55514-572F-4CF4-91FB-F90B802F5FEE}" srcId="{8848B17E-E461-4AD1-B0EC-424C99767AA2}" destId="{0D914120-7E1F-4596-A1A4-B9009D2E04AC}" srcOrd="0" destOrd="0" parTransId="{FD76CF55-9F07-413A-B35C-E35D03A71591}" sibTransId="{FF671517-8F11-4FDC-A36E-A8FE1DA75220}"/>
    <dgm:cxn modelId="{0426421F-488F-4BAA-B07C-CF97D761A63C}" srcId="{8848B17E-E461-4AD1-B0EC-424C99767AA2}" destId="{2D5FF314-59E4-4752-A18E-3B7668EAB262}" srcOrd="1" destOrd="0" parTransId="{EC7234E0-89D6-4E62-B4AC-0C6ADFC7361E}" sibTransId="{70E3A2AF-D109-47BD-A485-1481F08E524D}"/>
    <dgm:cxn modelId="{0ADE3671-5C7E-43AB-AD88-F3418EF6E56B}" type="presOf" srcId="{2D5FF314-59E4-4752-A18E-3B7668EAB262}" destId="{6189C0A1-364B-4DF2-8163-CD178464982F}" srcOrd="0" destOrd="0" presId="urn:microsoft.com/office/officeart/2005/8/layout/pList1"/>
    <dgm:cxn modelId="{C54A948D-0540-4211-9BE2-92506D8B75CF}" type="presOf" srcId="{0D914120-7E1F-4596-A1A4-B9009D2E04AC}" destId="{FD257D76-07ED-4355-9623-7B55599CDAE7}" srcOrd="0" destOrd="0" presId="urn:microsoft.com/office/officeart/2005/8/layout/pList1"/>
    <dgm:cxn modelId="{7D5853D9-DB09-4208-81C8-0698785BFA06}" type="presOf" srcId="{FF671517-8F11-4FDC-A36E-A8FE1DA75220}" destId="{F5ABC335-0CF4-46B4-B1C6-9C1F5E2A8EC3}" srcOrd="0" destOrd="0" presId="urn:microsoft.com/office/officeart/2005/8/layout/pList1"/>
    <dgm:cxn modelId="{C920847E-53AE-46FC-911C-F8A18AE86D11}" type="presParOf" srcId="{6D37A2DA-EBF2-4AB4-8D48-43B5AF59E408}" destId="{60B74A1B-E63B-449C-887E-6F53995D8F60}" srcOrd="0" destOrd="0" presId="urn:microsoft.com/office/officeart/2005/8/layout/pList1"/>
    <dgm:cxn modelId="{BFA01FB7-50C8-4025-A210-682CEB3C1E47}" type="presParOf" srcId="{60B74A1B-E63B-449C-887E-6F53995D8F60}" destId="{55C4367B-0479-4DB6-AC19-237F2E55F398}" srcOrd="0" destOrd="0" presId="urn:microsoft.com/office/officeart/2005/8/layout/pList1"/>
    <dgm:cxn modelId="{4D5F0FC4-7624-42E5-A29E-F243420C23AB}" type="presParOf" srcId="{60B74A1B-E63B-449C-887E-6F53995D8F60}" destId="{FD257D76-07ED-4355-9623-7B55599CDAE7}" srcOrd="1" destOrd="0" presId="urn:microsoft.com/office/officeart/2005/8/layout/pList1"/>
    <dgm:cxn modelId="{B776F09C-C34D-47D9-A822-943CBCF64D13}" type="presParOf" srcId="{6D37A2DA-EBF2-4AB4-8D48-43B5AF59E408}" destId="{F5ABC335-0CF4-46B4-B1C6-9C1F5E2A8EC3}" srcOrd="1" destOrd="0" presId="urn:microsoft.com/office/officeart/2005/8/layout/pList1"/>
    <dgm:cxn modelId="{0181F357-3A9D-4922-9FEE-B663BA053B9B}" type="presParOf" srcId="{6D37A2DA-EBF2-4AB4-8D48-43B5AF59E408}" destId="{B817C648-011E-454E-8516-8F2FA40FFB0D}" srcOrd="2" destOrd="0" presId="urn:microsoft.com/office/officeart/2005/8/layout/pList1"/>
    <dgm:cxn modelId="{C2A7160B-530D-4737-8E3C-7EDA326C300C}" type="presParOf" srcId="{B817C648-011E-454E-8516-8F2FA40FFB0D}" destId="{13A42F12-16C1-43F5-9D84-51CB40F8F25A}" srcOrd="0" destOrd="0" presId="urn:microsoft.com/office/officeart/2005/8/layout/pList1"/>
    <dgm:cxn modelId="{6085C76D-B1DF-433F-844A-577786F463F6}" type="presParOf" srcId="{B817C648-011E-454E-8516-8F2FA40FFB0D}" destId="{6189C0A1-364B-4DF2-8163-CD178464982F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AAAA91-CC03-4910-BA07-C4F761619DBF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9423A2-65C5-48D7-8872-40DFE2CDB55D}">
      <dgm:prSet/>
      <dgm:spPr/>
      <dgm:t>
        <a:bodyPr/>
        <a:lstStyle/>
        <a:p>
          <a:r>
            <a:rPr lang="cs-CZ" dirty="0"/>
            <a:t>Základní obrázek</a:t>
          </a:r>
          <a:endParaRPr lang="en-US" dirty="0"/>
        </a:p>
      </dgm:t>
    </dgm:pt>
    <dgm:pt modelId="{9F4E43EE-DE04-4D51-956A-FF2E6FB24EDD}" type="parTrans" cxnId="{C9BC035D-E325-473E-8DE4-12608C682B44}">
      <dgm:prSet/>
      <dgm:spPr/>
      <dgm:t>
        <a:bodyPr/>
        <a:lstStyle/>
        <a:p>
          <a:endParaRPr lang="en-US"/>
        </a:p>
      </dgm:t>
    </dgm:pt>
    <dgm:pt modelId="{0082F01E-0240-41F1-9057-E428EF53BBBE}" type="sibTrans" cxnId="{C9BC035D-E325-473E-8DE4-12608C682B44}">
      <dgm:prSet/>
      <dgm:spPr/>
      <dgm:t>
        <a:bodyPr/>
        <a:lstStyle/>
        <a:p>
          <a:r>
            <a:rPr lang="cs-CZ" dirty="0"/>
            <a:t>512 x 512</a:t>
          </a:r>
          <a:endParaRPr lang="en-US" dirty="0"/>
        </a:p>
      </dgm:t>
    </dgm:pt>
    <dgm:pt modelId="{EF2CB8CD-7821-4E88-BB76-5A3230B1C12A}" type="pres">
      <dgm:prSet presAssocID="{B4AAAA91-CC03-4910-BA07-C4F761619DBF}" presName="Name0" presStyleCnt="0">
        <dgm:presLayoutVars>
          <dgm:chMax/>
          <dgm:chPref/>
          <dgm:dir/>
          <dgm:animLvl val="lvl"/>
        </dgm:presLayoutVars>
      </dgm:prSet>
      <dgm:spPr/>
    </dgm:pt>
    <dgm:pt modelId="{950CC16D-9159-4CB9-BDC6-6F35A86632EF}" type="pres">
      <dgm:prSet presAssocID="{D09423A2-65C5-48D7-8872-40DFE2CDB55D}" presName="composite" presStyleCnt="0"/>
      <dgm:spPr/>
    </dgm:pt>
    <dgm:pt modelId="{28DE9B3D-F7DA-4494-917A-BC3C3FAB4C79}" type="pres">
      <dgm:prSet presAssocID="{D09423A2-65C5-48D7-8872-40DFE2CDB55D}" presName="Parent1" presStyleLbl="node1" presStyleIdx="0" presStyleCnt="2" custLinFactX="-82483" custLinFactNeighborX="-100000" custLinFactNeighborY="14974">
        <dgm:presLayoutVars>
          <dgm:chMax val="1"/>
          <dgm:chPref val="1"/>
          <dgm:bulletEnabled val="1"/>
        </dgm:presLayoutVars>
      </dgm:prSet>
      <dgm:spPr/>
    </dgm:pt>
    <dgm:pt modelId="{0A0B3194-DE54-4698-826C-2FE643173249}" type="pres">
      <dgm:prSet presAssocID="{D09423A2-65C5-48D7-8872-40DFE2CDB55D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595B53E-241B-46C0-A8CA-D644571D6F0C}" type="pres">
      <dgm:prSet presAssocID="{D09423A2-65C5-48D7-8872-40DFE2CDB55D}" presName="BalanceSpacing" presStyleCnt="0"/>
      <dgm:spPr/>
    </dgm:pt>
    <dgm:pt modelId="{E676B897-F72C-41BA-B786-11177D289E4C}" type="pres">
      <dgm:prSet presAssocID="{D09423A2-65C5-48D7-8872-40DFE2CDB55D}" presName="BalanceSpacing1" presStyleCnt="0"/>
      <dgm:spPr/>
    </dgm:pt>
    <dgm:pt modelId="{1ECCC7D4-2B29-47F0-954E-B40B0704FD4D}" type="pres">
      <dgm:prSet presAssocID="{0082F01E-0240-41F1-9057-E428EF53BBBE}" presName="Accent1Text" presStyleLbl="node1" presStyleIdx="1" presStyleCnt="2" custScaleX="110533" custScaleY="110533" custLinFactNeighborX="43699" custLinFactNeighborY="-15333"/>
      <dgm:spPr/>
    </dgm:pt>
  </dgm:ptLst>
  <dgm:cxnLst>
    <dgm:cxn modelId="{F396400F-C324-49F9-984B-B9CD360E1363}" type="presOf" srcId="{B4AAAA91-CC03-4910-BA07-C4F761619DBF}" destId="{EF2CB8CD-7821-4E88-BB76-5A3230B1C12A}" srcOrd="0" destOrd="0" presId="urn:microsoft.com/office/officeart/2008/layout/AlternatingHexagons"/>
    <dgm:cxn modelId="{C07E3325-947A-4CB4-97A6-A10411B024AF}" type="presOf" srcId="{D09423A2-65C5-48D7-8872-40DFE2CDB55D}" destId="{28DE9B3D-F7DA-4494-917A-BC3C3FAB4C79}" srcOrd="0" destOrd="0" presId="urn:microsoft.com/office/officeart/2008/layout/AlternatingHexagons"/>
    <dgm:cxn modelId="{C9BC035D-E325-473E-8DE4-12608C682B44}" srcId="{B4AAAA91-CC03-4910-BA07-C4F761619DBF}" destId="{D09423A2-65C5-48D7-8872-40DFE2CDB55D}" srcOrd="0" destOrd="0" parTransId="{9F4E43EE-DE04-4D51-956A-FF2E6FB24EDD}" sibTransId="{0082F01E-0240-41F1-9057-E428EF53BBBE}"/>
    <dgm:cxn modelId="{A8F763C5-06CB-44B7-9FA4-931B874B1AFE}" type="presOf" srcId="{0082F01E-0240-41F1-9057-E428EF53BBBE}" destId="{1ECCC7D4-2B29-47F0-954E-B40B0704FD4D}" srcOrd="0" destOrd="0" presId="urn:microsoft.com/office/officeart/2008/layout/AlternatingHexagons"/>
    <dgm:cxn modelId="{B245191F-6E92-4F87-B800-33EFF96DD0E7}" type="presParOf" srcId="{EF2CB8CD-7821-4E88-BB76-5A3230B1C12A}" destId="{950CC16D-9159-4CB9-BDC6-6F35A86632EF}" srcOrd="0" destOrd="0" presId="urn:microsoft.com/office/officeart/2008/layout/AlternatingHexagons"/>
    <dgm:cxn modelId="{B8D2B999-F173-4F52-9C37-08F9A29E1651}" type="presParOf" srcId="{950CC16D-9159-4CB9-BDC6-6F35A86632EF}" destId="{28DE9B3D-F7DA-4494-917A-BC3C3FAB4C79}" srcOrd="0" destOrd="0" presId="urn:microsoft.com/office/officeart/2008/layout/AlternatingHexagons"/>
    <dgm:cxn modelId="{8BC69F55-3307-4868-A2A3-D5075A6DB45D}" type="presParOf" srcId="{950CC16D-9159-4CB9-BDC6-6F35A86632EF}" destId="{0A0B3194-DE54-4698-826C-2FE643173249}" srcOrd="1" destOrd="0" presId="urn:microsoft.com/office/officeart/2008/layout/AlternatingHexagons"/>
    <dgm:cxn modelId="{C7053CAD-632D-4805-9D7A-6DA36DF5643F}" type="presParOf" srcId="{950CC16D-9159-4CB9-BDC6-6F35A86632EF}" destId="{6595B53E-241B-46C0-A8CA-D644571D6F0C}" srcOrd="2" destOrd="0" presId="urn:microsoft.com/office/officeart/2008/layout/AlternatingHexagons"/>
    <dgm:cxn modelId="{2C546C3F-A908-42B0-9CEB-862BC650DB32}" type="presParOf" srcId="{950CC16D-9159-4CB9-BDC6-6F35A86632EF}" destId="{E676B897-F72C-41BA-B786-11177D289E4C}" srcOrd="3" destOrd="0" presId="urn:microsoft.com/office/officeart/2008/layout/AlternatingHexagons"/>
    <dgm:cxn modelId="{DAD385A4-B9BA-4486-87BD-7172253C5668}" type="presParOf" srcId="{950CC16D-9159-4CB9-BDC6-6F35A86632EF}" destId="{1ECCC7D4-2B29-47F0-954E-B40B0704FD4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34143-DCA3-4E19-88CD-7A3AC1C2282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309A88-E3F0-4D0E-A261-1F0648C19034}">
      <dgm:prSet/>
      <dgm:spPr/>
      <dgm:t>
        <a:bodyPr/>
        <a:lstStyle/>
        <a:p>
          <a:r>
            <a:rPr lang="cs-CZ" dirty="0"/>
            <a:t>Použitím 1. derivace (resp. diference) obrazové funkce</a:t>
          </a:r>
          <a:endParaRPr lang="en-US" dirty="0"/>
        </a:p>
      </dgm:t>
    </dgm:pt>
    <dgm:pt modelId="{329DBECD-FAF4-4D6F-8134-66A2D5F61674}" type="parTrans" cxnId="{5E6B8584-CC1F-487E-A10A-D453E6839B8D}">
      <dgm:prSet/>
      <dgm:spPr/>
      <dgm:t>
        <a:bodyPr/>
        <a:lstStyle/>
        <a:p>
          <a:endParaRPr lang="en-US"/>
        </a:p>
      </dgm:t>
    </dgm:pt>
    <dgm:pt modelId="{EED3B063-842D-41A4-A53E-CBF2643FA7FC}" type="sibTrans" cxnId="{5E6B8584-CC1F-487E-A10A-D453E6839B8D}">
      <dgm:prSet/>
      <dgm:spPr/>
      <dgm:t>
        <a:bodyPr/>
        <a:lstStyle/>
        <a:p>
          <a:endParaRPr lang="en-US"/>
        </a:p>
      </dgm:t>
    </dgm:pt>
    <dgm:pt modelId="{C612DA33-1EDC-48A7-98DF-EFB87C488F20}" type="pres">
      <dgm:prSet presAssocID="{CEE34143-DCA3-4E19-88CD-7A3AC1C2282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486408-60C7-422E-A07E-AA2CF0A77B77}" type="pres">
      <dgm:prSet presAssocID="{BD309A88-E3F0-4D0E-A261-1F0648C19034}" presName="hierRoot1" presStyleCnt="0"/>
      <dgm:spPr/>
    </dgm:pt>
    <dgm:pt modelId="{94024A0F-CEFA-48E9-848C-60A9427F0755}" type="pres">
      <dgm:prSet presAssocID="{BD309A88-E3F0-4D0E-A261-1F0648C19034}" presName="composite" presStyleCnt="0"/>
      <dgm:spPr/>
    </dgm:pt>
    <dgm:pt modelId="{C3B0E1CC-BCBC-473E-B681-C9D630D66178}" type="pres">
      <dgm:prSet presAssocID="{BD309A88-E3F0-4D0E-A261-1F0648C19034}" presName="background" presStyleLbl="node0" presStyleIdx="0" presStyleCnt="1"/>
      <dgm:spPr/>
    </dgm:pt>
    <dgm:pt modelId="{DA3270AD-6D0F-4F62-A17F-389B7D41B6D0}" type="pres">
      <dgm:prSet presAssocID="{BD309A88-E3F0-4D0E-A261-1F0648C19034}" presName="text" presStyleLbl="fgAcc0" presStyleIdx="0" presStyleCnt="1" custScaleX="40616" custScaleY="40616" custLinFactNeighborX="-23527" custLinFactNeighborY="-8311">
        <dgm:presLayoutVars>
          <dgm:chPref val="3"/>
        </dgm:presLayoutVars>
      </dgm:prSet>
      <dgm:spPr/>
    </dgm:pt>
    <dgm:pt modelId="{E3C38365-6514-4686-B4E2-3CC4FAF7C41F}" type="pres">
      <dgm:prSet presAssocID="{BD309A88-E3F0-4D0E-A261-1F0648C19034}" presName="hierChild2" presStyleCnt="0"/>
      <dgm:spPr/>
    </dgm:pt>
  </dgm:ptLst>
  <dgm:cxnLst>
    <dgm:cxn modelId="{790FEB45-67A9-49CD-935A-9CDE33FEBAE2}" type="presOf" srcId="{BD309A88-E3F0-4D0E-A261-1F0648C19034}" destId="{DA3270AD-6D0F-4F62-A17F-389B7D41B6D0}" srcOrd="0" destOrd="0" presId="urn:microsoft.com/office/officeart/2005/8/layout/hierarchy1"/>
    <dgm:cxn modelId="{5E6B8584-CC1F-487E-A10A-D453E6839B8D}" srcId="{CEE34143-DCA3-4E19-88CD-7A3AC1C2282E}" destId="{BD309A88-E3F0-4D0E-A261-1F0648C19034}" srcOrd="0" destOrd="0" parTransId="{329DBECD-FAF4-4D6F-8134-66A2D5F61674}" sibTransId="{EED3B063-842D-41A4-A53E-CBF2643FA7FC}"/>
    <dgm:cxn modelId="{077186FF-4C37-4184-9987-1D540E9F76FF}" type="presOf" srcId="{CEE34143-DCA3-4E19-88CD-7A3AC1C2282E}" destId="{C612DA33-1EDC-48A7-98DF-EFB87C488F20}" srcOrd="0" destOrd="0" presId="urn:microsoft.com/office/officeart/2005/8/layout/hierarchy1"/>
    <dgm:cxn modelId="{0E074CF9-5E35-4DFF-9737-EC84EB56E4E8}" type="presParOf" srcId="{C612DA33-1EDC-48A7-98DF-EFB87C488F20}" destId="{AC486408-60C7-422E-A07E-AA2CF0A77B77}" srcOrd="0" destOrd="0" presId="urn:microsoft.com/office/officeart/2005/8/layout/hierarchy1"/>
    <dgm:cxn modelId="{C461A5F8-28D5-40AD-95F2-568D90DF8ADC}" type="presParOf" srcId="{AC486408-60C7-422E-A07E-AA2CF0A77B77}" destId="{94024A0F-CEFA-48E9-848C-60A9427F0755}" srcOrd="0" destOrd="0" presId="urn:microsoft.com/office/officeart/2005/8/layout/hierarchy1"/>
    <dgm:cxn modelId="{13C18277-A09B-4930-B00A-6302C650FBA6}" type="presParOf" srcId="{94024A0F-CEFA-48E9-848C-60A9427F0755}" destId="{C3B0E1CC-BCBC-473E-B681-C9D630D66178}" srcOrd="0" destOrd="0" presId="urn:microsoft.com/office/officeart/2005/8/layout/hierarchy1"/>
    <dgm:cxn modelId="{1B8AB930-C97E-46F3-97A5-3F2B5084C967}" type="presParOf" srcId="{94024A0F-CEFA-48E9-848C-60A9427F0755}" destId="{DA3270AD-6D0F-4F62-A17F-389B7D41B6D0}" srcOrd="1" destOrd="0" presId="urn:microsoft.com/office/officeart/2005/8/layout/hierarchy1"/>
    <dgm:cxn modelId="{5192E44D-1A01-4B27-93F8-A9663057AC30}" type="presParOf" srcId="{AC486408-60C7-422E-A07E-AA2CF0A77B77}" destId="{E3C38365-6514-4686-B4E2-3CC4FAF7C41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C3E7DC-66C7-4657-8650-7B6A567BA08F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9EF639E-DBE1-4960-8B5F-6713C6BD7AFE}">
      <dgm:prSet/>
      <dgm:spPr/>
      <dgm:t>
        <a:bodyPr/>
        <a:lstStyle/>
        <a:p>
          <a:r>
            <a:rPr lang="cs-CZ" dirty="0"/>
            <a:t>Výpočet gradientů v každém pixelu pomocí konvolucí</a:t>
          </a:r>
          <a:endParaRPr lang="en-US" dirty="0"/>
        </a:p>
      </dgm:t>
    </dgm:pt>
    <dgm:pt modelId="{F281C08B-EE6C-41D0-B062-FAF429E49E26}" type="parTrans" cxnId="{A1A44B18-17E6-45AD-93C7-DDB0220136B3}">
      <dgm:prSet/>
      <dgm:spPr/>
      <dgm:t>
        <a:bodyPr/>
        <a:lstStyle/>
        <a:p>
          <a:endParaRPr lang="en-US"/>
        </a:p>
      </dgm:t>
    </dgm:pt>
    <dgm:pt modelId="{6E992B1C-3D27-4A2A-BDE3-2B6652CC4AAD}" type="sibTrans" cxnId="{A1A44B18-17E6-45AD-93C7-DDB0220136B3}">
      <dgm:prSet/>
      <dgm:spPr/>
      <dgm:t>
        <a:bodyPr/>
        <a:lstStyle/>
        <a:p>
          <a:endParaRPr lang="en-US"/>
        </a:p>
      </dgm:t>
    </dgm:pt>
    <dgm:pt modelId="{DE4869CA-B7F1-44E2-A256-B1FB80A41928}">
      <dgm:prSet/>
      <dgm:spPr/>
      <dgm:t>
        <a:bodyPr/>
        <a:lstStyle/>
        <a:p>
          <a:r>
            <a:rPr lang="cs-CZ" dirty="0"/>
            <a:t>Výpočet maximálního gradientu v každém pixelu</a:t>
          </a:r>
          <a:endParaRPr lang="en-US" dirty="0"/>
        </a:p>
      </dgm:t>
    </dgm:pt>
    <dgm:pt modelId="{72AD59D0-346E-4BA2-881F-2B6E5ABE5D1D}" type="parTrans" cxnId="{0BAA1F9F-2D25-450D-AF4D-E19CEF385CE3}">
      <dgm:prSet/>
      <dgm:spPr/>
      <dgm:t>
        <a:bodyPr/>
        <a:lstStyle/>
        <a:p>
          <a:endParaRPr lang="en-US"/>
        </a:p>
      </dgm:t>
    </dgm:pt>
    <dgm:pt modelId="{731F66B0-1982-42A8-81F8-1F3D5EE3174D}" type="sibTrans" cxnId="{0BAA1F9F-2D25-450D-AF4D-E19CEF385CE3}">
      <dgm:prSet/>
      <dgm:spPr/>
      <dgm:t>
        <a:bodyPr/>
        <a:lstStyle/>
        <a:p>
          <a:endParaRPr lang="en-US"/>
        </a:p>
      </dgm:t>
    </dgm:pt>
    <dgm:pt modelId="{56C0BA51-3AAA-4A76-952F-8089D297C6FB}">
      <dgm:prSet/>
      <dgm:spPr/>
      <dgm:t>
        <a:bodyPr/>
        <a:lstStyle/>
        <a:p>
          <a:r>
            <a:rPr lang="cs-CZ" dirty="0"/>
            <a:t>Částečné derivace se opět nahrazují diferencí</a:t>
          </a:r>
          <a:endParaRPr lang="en-US" dirty="0"/>
        </a:p>
      </dgm:t>
    </dgm:pt>
    <dgm:pt modelId="{CFA1F5C9-CC8D-4A08-9451-930807FED0BC}" type="parTrans" cxnId="{558C6C31-0C26-46DA-816D-CA561FAC8062}">
      <dgm:prSet/>
      <dgm:spPr/>
      <dgm:t>
        <a:bodyPr/>
        <a:lstStyle/>
        <a:p>
          <a:endParaRPr lang="en-US"/>
        </a:p>
      </dgm:t>
    </dgm:pt>
    <dgm:pt modelId="{669D6433-C561-4C82-A5F5-2F016C419A92}" type="sibTrans" cxnId="{558C6C31-0C26-46DA-816D-CA561FAC8062}">
      <dgm:prSet/>
      <dgm:spPr/>
      <dgm:t>
        <a:bodyPr/>
        <a:lstStyle/>
        <a:p>
          <a:endParaRPr lang="en-US"/>
        </a:p>
      </dgm:t>
    </dgm:pt>
    <dgm:pt modelId="{59FB8537-3986-4AE7-A04C-21811ACC78E8}" type="pres">
      <dgm:prSet presAssocID="{13C3E7DC-66C7-4657-8650-7B6A567BA08F}" presName="Name0" presStyleCnt="0">
        <dgm:presLayoutVars>
          <dgm:dir/>
          <dgm:resizeHandles/>
        </dgm:presLayoutVars>
      </dgm:prSet>
      <dgm:spPr/>
    </dgm:pt>
    <dgm:pt modelId="{167C21F0-6AF5-440E-9572-8242115F05B4}" type="pres">
      <dgm:prSet presAssocID="{39EF639E-DBE1-4960-8B5F-6713C6BD7AFE}" presName="compNode" presStyleCnt="0"/>
      <dgm:spPr/>
    </dgm:pt>
    <dgm:pt modelId="{8F691B95-62E5-4232-9DB4-B7CDD2BE7098}" type="pres">
      <dgm:prSet presAssocID="{39EF639E-DBE1-4960-8B5F-6713C6BD7AFE}" presName="dummyConnPt" presStyleCnt="0"/>
      <dgm:spPr/>
    </dgm:pt>
    <dgm:pt modelId="{BE9F8DF3-24DF-4CE8-AB7B-1F7EB8183390}" type="pres">
      <dgm:prSet presAssocID="{39EF639E-DBE1-4960-8B5F-6713C6BD7AFE}" presName="node" presStyleLbl="node1" presStyleIdx="0" presStyleCnt="3">
        <dgm:presLayoutVars>
          <dgm:bulletEnabled val="1"/>
        </dgm:presLayoutVars>
      </dgm:prSet>
      <dgm:spPr/>
    </dgm:pt>
    <dgm:pt modelId="{D8DB37B5-CEAE-4F0E-A366-ECB48C5EA52D}" type="pres">
      <dgm:prSet presAssocID="{6E992B1C-3D27-4A2A-BDE3-2B6652CC4AAD}" presName="sibTrans" presStyleLbl="bgSibTrans2D1" presStyleIdx="0" presStyleCnt="2"/>
      <dgm:spPr/>
    </dgm:pt>
    <dgm:pt modelId="{AAA7DFD1-18F0-4319-A073-4B27A08AFAC7}" type="pres">
      <dgm:prSet presAssocID="{DE4869CA-B7F1-44E2-A256-B1FB80A41928}" presName="compNode" presStyleCnt="0"/>
      <dgm:spPr/>
    </dgm:pt>
    <dgm:pt modelId="{A1C9E6E4-4B51-4D64-B678-DAFDB562D087}" type="pres">
      <dgm:prSet presAssocID="{DE4869CA-B7F1-44E2-A256-B1FB80A41928}" presName="dummyConnPt" presStyleCnt="0"/>
      <dgm:spPr/>
    </dgm:pt>
    <dgm:pt modelId="{4634ECC4-35A5-4816-847D-9360748B62CE}" type="pres">
      <dgm:prSet presAssocID="{DE4869CA-B7F1-44E2-A256-B1FB80A41928}" presName="node" presStyleLbl="node1" presStyleIdx="1" presStyleCnt="3">
        <dgm:presLayoutVars>
          <dgm:bulletEnabled val="1"/>
        </dgm:presLayoutVars>
      </dgm:prSet>
      <dgm:spPr/>
    </dgm:pt>
    <dgm:pt modelId="{2A2494C2-6D9A-4682-A641-0EE74ED32BC2}" type="pres">
      <dgm:prSet presAssocID="{731F66B0-1982-42A8-81F8-1F3D5EE3174D}" presName="sibTrans" presStyleLbl="bgSibTrans2D1" presStyleIdx="1" presStyleCnt="2"/>
      <dgm:spPr/>
    </dgm:pt>
    <dgm:pt modelId="{5B3CED52-A1A8-4A0B-AF41-7B3C9FBCE465}" type="pres">
      <dgm:prSet presAssocID="{56C0BA51-3AAA-4A76-952F-8089D297C6FB}" presName="compNode" presStyleCnt="0"/>
      <dgm:spPr/>
    </dgm:pt>
    <dgm:pt modelId="{DD5A1EF2-0158-496E-A308-46B9CEDD3169}" type="pres">
      <dgm:prSet presAssocID="{56C0BA51-3AAA-4A76-952F-8089D297C6FB}" presName="dummyConnPt" presStyleCnt="0"/>
      <dgm:spPr/>
    </dgm:pt>
    <dgm:pt modelId="{8EED9BAC-58A0-4EA3-AE16-8D1CEA40E022}" type="pres">
      <dgm:prSet presAssocID="{56C0BA51-3AAA-4A76-952F-8089D297C6FB}" presName="node" presStyleLbl="node1" presStyleIdx="2" presStyleCnt="3">
        <dgm:presLayoutVars>
          <dgm:bulletEnabled val="1"/>
        </dgm:presLayoutVars>
      </dgm:prSet>
      <dgm:spPr/>
    </dgm:pt>
  </dgm:ptLst>
  <dgm:cxnLst>
    <dgm:cxn modelId="{A1A44B18-17E6-45AD-93C7-DDB0220136B3}" srcId="{13C3E7DC-66C7-4657-8650-7B6A567BA08F}" destId="{39EF639E-DBE1-4960-8B5F-6713C6BD7AFE}" srcOrd="0" destOrd="0" parTransId="{F281C08B-EE6C-41D0-B062-FAF429E49E26}" sibTransId="{6E992B1C-3D27-4A2A-BDE3-2B6652CC4AAD}"/>
    <dgm:cxn modelId="{558C6C31-0C26-46DA-816D-CA561FAC8062}" srcId="{13C3E7DC-66C7-4657-8650-7B6A567BA08F}" destId="{56C0BA51-3AAA-4A76-952F-8089D297C6FB}" srcOrd="2" destOrd="0" parTransId="{CFA1F5C9-CC8D-4A08-9451-930807FED0BC}" sibTransId="{669D6433-C561-4C82-A5F5-2F016C419A92}"/>
    <dgm:cxn modelId="{D4F86334-22AA-4A4A-96D6-75F431E2D40C}" type="presOf" srcId="{13C3E7DC-66C7-4657-8650-7B6A567BA08F}" destId="{59FB8537-3986-4AE7-A04C-21811ACC78E8}" srcOrd="0" destOrd="0" presId="urn:microsoft.com/office/officeart/2005/8/layout/bProcess4"/>
    <dgm:cxn modelId="{1F58914B-6DE5-4018-B889-3C9D823A42F9}" type="presOf" srcId="{56C0BA51-3AAA-4A76-952F-8089D297C6FB}" destId="{8EED9BAC-58A0-4EA3-AE16-8D1CEA40E022}" srcOrd="0" destOrd="0" presId="urn:microsoft.com/office/officeart/2005/8/layout/bProcess4"/>
    <dgm:cxn modelId="{3A13A66B-80A0-4F42-A978-0E13C6C380B3}" type="presOf" srcId="{39EF639E-DBE1-4960-8B5F-6713C6BD7AFE}" destId="{BE9F8DF3-24DF-4CE8-AB7B-1F7EB8183390}" srcOrd="0" destOrd="0" presId="urn:microsoft.com/office/officeart/2005/8/layout/bProcess4"/>
    <dgm:cxn modelId="{A475378F-5FF6-466C-8ADF-E5E28448C782}" type="presOf" srcId="{731F66B0-1982-42A8-81F8-1F3D5EE3174D}" destId="{2A2494C2-6D9A-4682-A641-0EE74ED32BC2}" srcOrd="0" destOrd="0" presId="urn:microsoft.com/office/officeart/2005/8/layout/bProcess4"/>
    <dgm:cxn modelId="{E186ED96-D4AE-4720-9BF6-67F9691ACB31}" type="presOf" srcId="{6E992B1C-3D27-4A2A-BDE3-2B6652CC4AAD}" destId="{D8DB37B5-CEAE-4F0E-A366-ECB48C5EA52D}" srcOrd="0" destOrd="0" presId="urn:microsoft.com/office/officeart/2005/8/layout/bProcess4"/>
    <dgm:cxn modelId="{0BAA1F9F-2D25-450D-AF4D-E19CEF385CE3}" srcId="{13C3E7DC-66C7-4657-8650-7B6A567BA08F}" destId="{DE4869CA-B7F1-44E2-A256-B1FB80A41928}" srcOrd="1" destOrd="0" parTransId="{72AD59D0-346E-4BA2-881F-2B6E5ABE5D1D}" sibTransId="{731F66B0-1982-42A8-81F8-1F3D5EE3174D}"/>
    <dgm:cxn modelId="{D09A49D0-B268-48C4-9CD6-4C207AAFFB7D}" type="presOf" srcId="{DE4869CA-B7F1-44E2-A256-B1FB80A41928}" destId="{4634ECC4-35A5-4816-847D-9360748B62CE}" srcOrd="0" destOrd="0" presId="urn:microsoft.com/office/officeart/2005/8/layout/bProcess4"/>
    <dgm:cxn modelId="{E9417119-0E15-46DA-BCF3-9555266472CC}" type="presParOf" srcId="{59FB8537-3986-4AE7-A04C-21811ACC78E8}" destId="{167C21F0-6AF5-440E-9572-8242115F05B4}" srcOrd="0" destOrd="0" presId="urn:microsoft.com/office/officeart/2005/8/layout/bProcess4"/>
    <dgm:cxn modelId="{5FF39E15-7B60-4D44-AA51-BD0ED8A3B0D5}" type="presParOf" srcId="{167C21F0-6AF5-440E-9572-8242115F05B4}" destId="{8F691B95-62E5-4232-9DB4-B7CDD2BE7098}" srcOrd="0" destOrd="0" presId="urn:microsoft.com/office/officeart/2005/8/layout/bProcess4"/>
    <dgm:cxn modelId="{463F669C-02DE-4EA9-B513-71FA25545327}" type="presParOf" srcId="{167C21F0-6AF5-440E-9572-8242115F05B4}" destId="{BE9F8DF3-24DF-4CE8-AB7B-1F7EB8183390}" srcOrd="1" destOrd="0" presId="urn:microsoft.com/office/officeart/2005/8/layout/bProcess4"/>
    <dgm:cxn modelId="{87E408E2-EEB4-4349-AB31-E767940C1F0A}" type="presParOf" srcId="{59FB8537-3986-4AE7-A04C-21811ACC78E8}" destId="{D8DB37B5-CEAE-4F0E-A366-ECB48C5EA52D}" srcOrd="1" destOrd="0" presId="urn:microsoft.com/office/officeart/2005/8/layout/bProcess4"/>
    <dgm:cxn modelId="{11221A0C-1565-4F0B-BC64-0AC09A4ECA3E}" type="presParOf" srcId="{59FB8537-3986-4AE7-A04C-21811ACC78E8}" destId="{AAA7DFD1-18F0-4319-A073-4B27A08AFAC7}" srcOrd="2" destOrd="0" presId="urn:microsoft.com/office/officeart/2005/8/layout/bProcess4"/>
    <dgm:cxn modelId="{04DA37ED-1E58-4042-A1CC-56DCCE7605DB}" type="presParOf" srcId="{AAA7DFD1-18F0-4319-A073-4B27A08AFAC7}" destId="{A1C9E6E4-4B51-4D64-B678-DAFDB562D087}" srcOrd="0" destOrd="0" presId="urn:microsoft.com/office/officeart/2005/8/layout/bProcess4"/>
    <dgm:cxn modelId="{606EAF98-74DD-4B8F-A362-76ED4E435C41}" type="presParOf" srcId="{AAA7DFD1-18F0-4319-A073-4B27A08AFAC7}" destId="{4634ECC4-35A5-4816-847D-9360748B62CE}" srcOrd="1" destOrd="0" presId="urn:microsoft.com/office/officeart/2005/8/layout/bProcess4"/>
    <dgm:cxn modelId="{419C46D2-7637-4583-BC72-926B801DFD72}" type="presParOf" srcId="{59FB8537-3986-4AE7-A04C-21811ACC78E8}" destId="{2A2494C2-6D9A-4682-A641-0EE74ED32BC2}" srcOrd="3" destOrd="0" presId="urn:microsoft.com/office/officeart/2005/8/layout/bProcess4"/>
    <dgm:cxn modelId="{3F49DFD8-E193-46C0-8AAF-677AB59BD0A2}" type="presParOf" srcId="{59FB8537-3986-4AE7-A04C-21811ACC78E8}" destId="{5B3CED52-A1A8-4A0B-AF41-7B3C9FBCE465}" srcOrd="4" destOrd="0" presId="urn:microsoft.com/office/officeart/2005/8/layout/bProcess4"/>
    <dgm:cxn modelId="{FEE41517-87AC-4625-A370-B9C235376016}" type="presParOf" srcId="{5B3CED52-A1A8-4A0B-AF41-7B3C9FBCE465}" destId="{DD5A1EF2-0158-496E-A308-46B9CEDD3169}" srcOrd="0" destOrd="0" presId="urn:microsoft.com/office/officeart/2005/8/layout/bProcess4"/>
    <dgm:cxn modelId="{4FCA5ED6-8AF4-4A82-A06E-0739D743C60B}" type="presParOf" srcId="{5B3CED52-A1A8-4A0B-AF41-7B3C9FBCE465}" destId="{8EED9BAC-58A0-4EA3-AE16-8D1CEA40E02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A3E5B8-5FBF-461A-BB52-1C90FEE5AE9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673830-F44E-4381-A785-4D8770CABEF8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Aplikací masky na obrázek je možné detekovat hrany</a:t>
          </a:r>
          <a:endParaRPr lang="en-US"/>
        </a:p>
      </dgm:t>
    </dgm:pt>
    <dgm:pt modelId="{968BE4BC-1A9C-40B1-A76D-72B3046FB91A}" type="parTrans" cxnId="{C948A650-DDA7-4195-82A0-F8F630413B25}">
      <dgm:prSet/>
      <dgm:spPr/>
      <dgm:t>
        <a:bodyPr/>
        <a:lstStyle/>
        <a:p>
          <a:endParaRPr lang="en-US"/>
        </a:p>
      </dgm:t>
    </dgm:pt>
    <dgm:pt modelId="{7630C50F-9008-4FF2-B496-5F473189FA76}" type="sibTrans" cxnId="{C948A650-DDA7-4195-82A0-F8F630413B25}">
      <dgm:prSet/>
      <dgm:spPr/>
      <dgm:t>
        <a:bodyPr/>
        <a:lstStyle/>
        <a:p>
          <a:endParaRPr lang="en-US"/>
        </a:p>
      </dgm:t>
    </dgm:pt>
    <dgm:pt modelId="{8CF5E174-3D49-45E8-A043-F14FC69BCF5B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Masky obecně musejí splňovat podmínku, že součet jednotlivých prvků masky je roven nule</a:t>
          </a:r>
          <a:endParaRPr lang="en-US"/>
        </a:p>
      </dgm:t>
    </dgm:pt>
    <dgm:pt modelId="{F64262B0-4386-41E0-A3BF-E2E786813BD7}" type="parTrans" cxnId="{6743F638-696D-419B-8C73-0CFB43EBEACF}">
      <dgm:prSet/>
      <dgm:spPr/>
      <dgm:t>
        <a:bodyPr/>
        <a:lstStyle/>
        <a:p>
          <a:endParaRPr lang="en-US"/>
        </a:p>
      </dgm:t>
    </dgm:pt>
    <dgm:pt modelId="{67838407-4788-410B-A88E-191B0D5261F0}" type="sibTrans" cxnId="{6743F638-696D-419B-8C73-0CFB43EBEACF}">
      <dgm:prSet/>
      <dgm:spPr/>
      <dgm:t>
        <a:bodyPr/>
        <a:lstStyle/>
        <a:p>
          <a:endParaRPr lang="en-US"/>
        </a:p>
      </dgm:t>
    </dgm:pt>
    <dgm:pt modelId="{A47FAD02-2D91-4F5B-B772-9177F3CBAEAD}" type="pres">
      <dgm:prSet presAssocID="{26A3E5B8-5FBF-461A-BB52-1C90FEE5AE9A}" presName="root" presStyleCnt="0">
        <dgm:presLayoutVars>
          <dgm:dir/>
          <dgm:resizeHandles val="exact"/>
        </dgm:presLayoutVars>
      </dgm:prSet>
      <dgm:spPr/>
    </dgm:pt>
    <dgm:pt modelId="{F234A5F5-3F53-4BE5-9E04-D4BADED16254}" type="pres">
      <dgm:prSet presAssocID="{FB673830-F44E-4381-A785-4D8770CABEF8}" presName="compNode" presStyleCnt="0"/>
      <dgm:spPr/>
    </dgm:pt>
    <dgm:pt modelId="{E8686D7C-2899-4615-B23A-1778B1D95394}" type="pres">
      <dgm:prSet presAssocID="{FB673830-F44E-4381-A785-4D8770CABEF8}" presName="bgRect" presStyleLbl="bgShp" presStyleIdx="0" presStyleCnt="2"/>
      <dgm:spPr/>
    </dgm:pt>
    <dgm:pt modelId="{F4217F49-7D00-48BE-B8C3-02D0A4F0819B}" type="pres">
      <dgm:prSet presAssocID="{FB673830-F44E-4381-A785-4D8770CABEF8}" presName="iconRect" presStyleLbl="node1" presStyleIdx="0" presStyleCnt="2" custLinFactNeighborY="-898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ablko obrys"/>
        </a:ext>
      </dgm:extLst>
    </dgm:pt>
    <dgm:pt modelId="{369F34FE-67E0-440C-A9C3-395649F4EF45}" type="pres">
      <dgm:prSet presAssocID="{FB673830-F44E-4381-A785-4D8770CABEF8}" presName="spaceRect" presStyleCnt="0"/>
      <dgm:spPr/>
    </dgm:pt>
    <dgm:pt modelId="{34F85D1C-FF57-4890-92DA-74F4363514E1}" type="pres">
      <dgm:prSet presAssocID="{FB673830-F44E-4381-A785-4D8770CABEF8}" presName="parTx" presStyleLbl="revTx" presStyleIdx="0" presStyleCnt="2">
        <dgm:presLayoutVars>
          <dgm:chMax val="0"/>
          <dgm:chPref val="0"/>
        </dgm:presLayoutVars>
      </dgm:prSet>
      <dgm:spPr/>
    </dgm:pt>
    <dgm:pt modelId="{5770004A-E3BC-4E76-80ED-7E127026CFAC}" type="pres">
      <dgm:prSet presAssocID="{7630C50F-9008-4FF2-B496-5F473189FA76}" presName="sibTrans" presStyleCnt="0"/>
      <dgm:spPr/>
    </dgm:pt>
    <dgm:pt modelId="{77F127AE-AA24-4597-BF98-ADCF7CE86A20}" type="pres">
      <dgm:prSet presAssocID="{8CF5E174-3D49-45E8-A043-F14FC69BCF5B}" presName="compNode" presStyleCnt="0"/>
      <dgm:spPr/>
    </dgm:pt>
    <dgm:pt modelId="{A105F789-959F-46AE-8E20-51BFAEB8BA92}" type="pres">
      <dgm:prSet presAssocID="{8CF5E174-3D49-45E8-A043-F14FC69BCF5B}" presName="bgRect" presStyleLbl="bgShp" presStyleIdx="1" presStyleCnt="2"/>
      <dgm:spPr/>
    </dgm:pt>
    <dgm:pt modelId="{53482E10-6A73-42DE-9735-01A68A9777E8}" type="pres">
      <dgm:prSet presAssocID="{8CF5E174-3D49-45E8-A043-F14FC69BCF5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in a jang se souvislou výplní"/>
        </a:ext>
      </dgm:extLst>
    </dgm:pt>
    <dgm:pt modelId="{D9D08874-7CAE-4BE7-B64D-9E7E203617A9}" type="pres">
      <dgm:prSet presAssocID="{8CF5E174-3D49-45E8-A043-F14FC69BCF5B}" presName="spaceRect" presStyleCnt="0"/>
      <dgm:spPr/>
    </dgm:pt>
    <dgm:pt modelId="{419BCFC6-1E13-4521-BDB5-CC5A86CDCA64}" type="pres">
      <dgm:prSet presAssocID="{8CF5E174-3D49-45E8-A043-F14FC69BCF5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743F638-696D-419B-8C73-0CFB43EBEACF}" srcId="{26A3E5B8-5FBF-461A-BB52-1C90FEE5AE9A}" destId="{8CF5E174-3D49-45E8-A043-F14FC69BCF5B}" srcOrd="1" destOrd="0" parTransId="{F64262B0-4386-41E0-A3BF-E2E786813BD7}" sibTransId="{67838407-4788-410B-A88E-191B0D5261F0}"/>
    <dgm:cxn modelId="{D4C33547-C894-4128-83CF-19BDAFA6140D}" type="presOf" srcId="{8CF5E174-3D49-45E8-A043-F14FC69BCF5B}" destId="{419BCFC6-1E13-4521-BDB5-CC5A86CDCA64}" srcOrd="0" destOrd="0" presId="urn:microsoft.com/office/officeart/2018/2/layout/IconVerticalSolidList"/>
    <dgm:cxn modelId="{C948A650-DDA7-4195-82A0-F8F630413B25}" srcId="{26A3E5B8-5FBF-461A-BB52-1C90FEE5AE9A}" destId="{FB673830-F44E-4381-A785-4D8770CABEF8}" srcOrd="0" destOrd="0" parTransId="{968BE4BC-1A9C-40B1-A76D-72B3046FB91A}" sibTransId="{7630C50F-9008-4FF2-B496-5F473189FA76}"/>
    <dgm:cxn modelId="{9E342F98-E257-4F05-BD0E-E49C50678669}" type="presOf" srcId="{FB673830-F44E-4381-A785-4D8770CABEF8}" destId="{34F85D1C-FF57-4890-92DA-74F4363514E1}" srcOrd="0" destOrd="0" presId="urn:microsoft.com/office/officeart/2018/2/layout/IconVerticalSolidList"/>
    <dgm:cxn modelId="{CFA44BAC-9444-4349-8D1A-1BDC310E849E}" type="presOf" srcId="{26A3E5B8-5FBF-461A-BB52-1C90FEE5AE9A}" destId="{A47FAD02-2D91-4F5B-B772-9177F3CBAEAD}" srcOrd="0" destOrd="0" presId="urn:microsoft.com/office/officeart/2018/2/layout/IconVerticalSolidList"/>
    <dgm:cxn modelId="{99D138C5-D5BF-477F-A106-92AE0177021A}" type="presParOf" srcId="{A47FAD02-2D91-4F5B-B772-9177F3CBAEAD}" destId="{F234A5F5-3F53-4BE5-9E04-D4BADED16254}" srcOrd="0" destOrd="0" presId="urn:microsoft.com/office/officeart/2018/2/layout/IconVerticalSolidList"/>
    <dgm:cxn modelId="{9188B7A3-6560-4120-B0B2-10F6EA20A95A}" type="presParOf" srcId="{F234A5F5-3F53-4BE5-9E04-D4BADED16254}" destId="{E8686D7C-2899-4615-B23A-1778B1D95394}" srcOrd="0" destOrd="0" presId="urn:microsoft.com/office/officeart/2018/2/layout/IconVerticalSolidList"/>
    <dgm:cxn modelId="{19912D14-CC04-4FF0-A321-C288C68D1F1E}" type="presParOf" srcId="{F234A5F5-3F53-4BE5-9E04-D4BADED16254}" destId="{F4217F49-7D00-48BE-B8C3-02D0A4F0819B}" srcOrd="1" destOrd="0" presId="urn:microsoft.com/office/officeart/2018/2/layout/IconVerticalSolidList"/>
    <dgm:cxn modelId="{BF992955-1188-475C-B721-690FD6EFA1CA}" type="presParOf" srcId="{F234A5F5-3F53-4BE5-9E04-D4BADED16254}" destId="{369F34FE-67E0-440C-A9C3-395649F4EF45}" srcOrd="2" destOrd="0" presId="urn:microsoft.com/office/officeart/2018/2/layout/IconVerticalSolidList"/>
    <dgm:cxn modelId="{B9D86220-3928-4FFB-9517-641FA74FBA84}" type="presParOf" srcId="{F234A5F5-3F53-4BE5-9E04-D4BADED16254}" destId="{34F85D1C-FF57-4890-92DA-74F4363514E1}" srcOrd="3" destOrd="0" presId="urn:microsoft.com/office/officeart/2018/2/layout/IconVerticalSolidList"/>
    <dgm:cxn modelId="{FFC5208D-0D40-4B20-89A0-5597865B83BC}" type="presParOf" srcId="{A47FAD02-2D91-4F5B-B772-9177F3CBAEAD}" destId="{5770004A-E3BC-4E76-80ED-7E127026CFAC}" srcOrd="1" destOrd="0" presId="urn:microsoft.com/office/officeart/2018/2/layout/IconVerticalSolidList"/>
    <dgm:cxn modelId="{266AB45C-390C-43D2-8E71-12F8CBB5278B}" type="presParOf" srcId="{A47FAD02-2D91-4F5B-B772-9177F3CBAEAD}" destId="{77F127AE-AA24-4597-BF98-ADCF7CE86A20}" srcOrd="2" destOrd="0" presId="urn:microsoft.com/office/officeart/2018/2/layout/IconVerticalSolidList"/>
    <dgm:cxn modelId="{28B80A01-8C07-4E49-83A1-669E91D063FA}" type="presParOf" srcId="{77F127AE-AA24-4597-BF98-ADCF7CE86A20}" destId="{A105F789-959F-46AE-8E20-51BFAEB8BA92}" srcOrd="0" destOrd="0" presId="urn:microsoft.com/office/officeart/2018/2/layout/IconVerticalSolidList"/>
    <dgm:cxn modelId="{73943DF8-6649-4DA6-ADAA-F8D14146BC99}" type="presParOf" srcId="{77F127AE-AA24-4597-BF98-ADCF7CE86A20}" destId="{53482E10-6A73-42DE-9735-01A68A9777E8}" srcOrd="1" destOrd="0" presId="urn:microsoft.com/office/officeart/2018/2/layout/IconVerticalSolidList"/>
    <dgm:cxn modelId="{80C592B6-B423-40E9-8F73-7B6176FA2F56}" type="presParOf" srcId="{77F127AE-AA24-4597-BF98-ADCF7CE86A20}" destId="{D9D08874-7CAE-4BE7-B64D-9E7E203617A9}" srcOrd="2" destOrd="0" presId="urn:microsoft.com/office/officeart/2018/2/layout/IconVerticalSolidList"/>
    <dgm:cxn modelId="{060351BF-E88C-4F18-9668-FF139A6DE119}" type="presParOf" srcId="{77F127AE-AA24-4597-BF98-ADCF7CE86A20}" destId="{419BCFC6-1E13-4521-BDB5-CC5A86CDCA6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77829F-93D9-4183-82E1-F5885313699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C025FC7-DF67-4688-9F34-8E2B669D999A}">
      <dgm:prSet/>
      <dgm:spPr/>
      <dgm:t>
        <a:bodyPr/>
        <a:lstStyle/>
        <a:p>
          <a:r>
            <a:rPr lang="cs-CZ"/>
            <a:t>Prewittové operátor</a:t>
          </a:r>
          <a:endParaRPr lang="en-US"/>
        </a:p>
      </dgm:t>
    </dgm:pt>
    <dgm:pt modelId="{043F3ACD-95B2-4CE2-A0E3-5868018A5261}" type="parTrans" cxnId="{C5F53B35-63B2-470F-9186-0FAE7F6D137E}">
      <dgm:prSet/>
      <dgm:spPr/>
      <dgm:t>
        <a:bodyPr/>
        <a:lstStyle/>
        <a:p>
          <a:endParaRPr lang="en-US"/>
        </a:p>
      </dgm:t>
    </dgm:pt>
    <dgm:pt modelId="{DC302B72-1A4C-4145-8A20-94C95B06DF88}" type="sibTrans" cxnId="{C5F53B35-63B2-470F-9186-0FAE7F6D137E}">
      <dgm:prSet/>
      <dgm:spPr/>
      <dgm:t>
        <a:bodyPr/>
        <a:lstStyle/>
        <a:p>
          <a:endParaRPr lang="en-US"/>
        </a:p>
      </dgm:t>
    </dgm:pt>
    <dgm:pt modelId="{AB2AC3FC-A7ED-45DF-A185-4939BDF3819D}">
      <dgm:prSet/>
      <dgm:spPr/>
      <dgm:t>
        <a:bodyPr/>
        <a:lstStyle/>
        <a:p>
          <a:r>
            <a:rPr lang="cs-CZ"/>
            <a:t>Sobelův operátor</a:t>
          </a:r>
          <a:endParaRPr lang="en-US"/>
        </a:p>
      </dgm:t>
    </dgm:pt>
    <dgm:pt modelId="{613988F8-3F4B-446F-A325-3989D11A1111}" type="parTrans" cxnId="{20EB30B3-0600-4525-B0D1-F3B1C5DA05F7}">
      <dgm:prSet/>
      <dgm:spPr/>
      <dgm:t>
        <a:bodyPr/>
        <a:lstStyle/>
        <a:p>
          <a:endParaRPr lang="en-US"/>
        </a:p>
      </dgm:t>
    </dgm:pt>
    <dgm:pt modelId="{E6A4D015-C7BA-4593-BA24-BD233C5135E8}" type="sibTrans" cxnId="{20EB30B3-0600-4525-B0D1-F3B1C5DA05F7}">
      <dgm:prSet/>
      <dgm:spPr/>
      <dgm:t>
        <a:bodyPr/>
        <a:lstStyle/>
        <a:p>
          <a:endParaRPr lang="en-US"/>
        </a:p>
      </dgm:t>
    </dgm:pt>
    <dgm:pt modelId="{61710D36-AD78-4C2E-82C6-E98F4DB434B0}">
      <dgm:prSet/>
      <dgm:spPr/>
      <dgm:t>
        <a:bodyPr/>
        <a:lstStyle/>
        <a:p>
          <a:r>
            <a:rPr lang="cs-CZ"/>
            <a:t>Robertsův operátor</a:t>
          </a:r>
          <a:endParaRPr lang="en-US"/>
        </a:p>
      </dgm:t>
    </dgm:pt>
    <dgm:pt modelId="{0151A6AA-2996-4784-A8C2-ACD0E65B3E99}" type="parTrans" cxnId="{BF019999-67CE-49D8-B1E9-28AA9C1D546A}">
      <dgm:prSet/>
      <dgm:spPr/>
      <dgm:t>
        <a:bodyPr/>
        <a:lstStyle/>
        <a:p>
          <a:endParaRPr lang="en-US"/>
        </a:p>
      </dgm:t>
    </dgm:pt>
    <dgm:pt modelId="{33BC65C1-7F4F-4E84-A045-6F1DC96C5908}" type="sibTrans" cxnId="{BF019999-67CE-49D8-B1E9-28AA9C1D546A}">
      <dgm:prSet/>
      <dgm:spPr/>
      <dgm:t>
        <a:bodyPr/>
        <a:lstStyle/>
        <a:p>
          <a:endParaRPr lang="en-US"/>
        </a:p>
      </dgm:t>
    </dgm:pt>
    <dgm:pt modelId="{E805457A-15E7-4694-A9F1-7D503F1AB45D}" type="pres">
      <dgm:prSet presAssocID="{0D77829F-93D9-4183-82E1-F5885313699D}" presName="Name0" presStyleCnt="0">
        <dgm:presLayoutVars>
          <dgm:dir/>
          <dgm:animLvl val="lvl"/>
          <dgm:resizeHandles val="exact"/>
        </dgm:presLayoutVars>
      </dgm:prSet>
      <dgm:spPr/>
    </dgm:pt>
    <dgm:pt modelId="{D10E6C63-1BE6-4B96-AD2F-1AF825F513F2}" type="pres">
      <dgm:prSet presAssocID="{3C025FC7-DF67-4688-9F34-8E2B669D999A}" presName="composite" presStyleCnt="0"/>
      <dgm:spPr/>
    </dgm:pt>
    <dgm:pt modelId="{804F5D60-9A04-4922-9736-3AD930EBFD4D}" type="pres">
      <dgm:prSet presAssocID="{3C025FC7-DF67-4688-9F34-8E2B669D999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268B276-3C70-4286-B36C-1B84C2D141DC}" type="pres">
      <dgm:prSet presAssocID="{3C025FC7-DF67-4688-9F34-8E2B669D999A}" presName="desTx" presStyleLbl="alignAccFollowNode1" presStyleIdx="0" presStyleCnt="3">
        <dgm:presLayoutVars>
          <dgm:bulletEnabled val="1"/>
        </dgm:presLayoutVars>
      </dgm:prSet>
      <dgm:spPr/>
    </dgm:pt>
    <dgm:pt modelId="{97781500-2B26-4EAF-948E-CA3D37175491}" type="pres">
      <dgm:prSet presAssocID="{DC302B72-1A4C-4145-8A20-94C95B06DF88}" presName="space" presStyleCnt="0"/>
      <dgm:spPr/>
    </dgm:pt>
    <dgm:pt modelId="{202B189B-72DF-41A2-B081-5C692F76F673}" type="pres">
      <dgm:prSet presAssocID="{AB2AC3FC-A7ED-45DF-A185-4939BDF3819D}" presName="composite" presStyleCnt="0"/>
      <dgm:spPr/>
    </dgm:pt>
    <dgm:pt modelId="{CC87B9CA-DA08-4F84-A492-D6F488C82FBF}" type="pres">
      <dgm:prSet presAssocID="{AB2AC3FC-A7ED-45DF-A185-4939BDF3819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DB3CE6D-6502-4536-B8D3-5799B9713F82}" type="pres">
      <dgm:prSet presAssocID="{AB2AC3FC-A7ED-45DF-A185-4939BDF3819D}" presName="desTx" presStyleLbl="alignAccFollowNode1" presStyleIdx="1" presStyleCnt="3">
        <dgm:presLayoutVars>
          <dgm:bulletEnabled val="1"/>
        </dgm:presLayoutVars>
      </dgm:prSet>
      <dgm:spPr/>
    </dgm:pt>
    <dgm:pt modelId="{20F17468-7DF0-4406-AE71-4F83C1524879}" type="pres">
      <dgm:prSet presAssocID="{E6A4D015-C7BA-4593-BA24-BD233C5135E8}" presName="space" presStyleCnt="0"/>
      <dgm:spPr/>
    </dgm:pt>
    <dgm:pt modelId="{33E871DD-1A4F-4707-8311-3A1C4B5C4D7E}" type="pres">
      <dgm:prSet presAssocID="{61710D36-AD78-4C2E-82C6-E98F4DB434B0}" presName="composite" presStyleCnt="0"/>
      <dgm:spPr/>
    </dgm:pt>
    <dgm:pt modelId="{2F592588-0406-4B3F-B4E2-758CA9E405EA}" type="pres">
      <dgm:prSet presAssocID="{61710D36-AD78-4C2E-82C6-E98F4DB434B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7D821D0-9A85-4736-B557-A3703547C51D}" type="pres">
      <dgm:prSet presAssocID="{61710D36-AD78-4C2E-82C6-E98F4DB434B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BA52222-73E0-4642-A4C7-0C59421E6B7C}" type="presOf" srcId="{0D77829F-93D9-4183-82E1-F5885313699D}" destId="{E805457A-15E7-4694-A9F1-7D503F1AB45D}" srcOrd="0" destOrd="0" presId="urn:microsoft.com/office/officeart/2005/8/layout/hList1"/>
    <dgm:cxn modelId="{05BFAF29-F36A-412F-A64E-6F00BA85C0B7}" type="presOf" srcId="{AB2AC3FC-A7ED-45DF-A185-4939BDF3819D}" destId="{CC87B9CA-DA08-4F84-A492-D6F488C82FBF}" srcOrd="0" destOrd="0" presId="urn:microsoft.com/office/officeart/2005/8/layout/hList1"/>
    <dgm:cxn modelId="{C5F53B35-63B2-470F-9186-0FAE7F6D137E}" srcId="{0D77829F-93D9-4183-82E1-F5885313699D}" destId="{3C025FC7-DF67-4688-9F34-8E2B669D999A}" srcOrd="0" destOrd="0" parTransId="{043F3ACD-95B2-4CE2-A0E3-5868018A5261}" sibTransId="{DC302B72-1A4C-4145-8A20-94C95B06DF88}"/>
    <dgm:cxn modelId="{BF019999-67CE-49D8-B1E9-28AA9C1D546A}" srcId="{0D77829F-93D9-4183-82E1-F5885313699D}" destId="{61710D36-AD78-4C2E-82C6-E98F4DB434B0}" srcOrd="2" destOrd="0" parTransId="{0151A6AA-2996-4784-A8C2-ACD0E65B3E99}" sibTransId="{33BC65C1-7F4F-4E84-A045-6F1DC96C5908}"/>
    <dgm:cxn modelId="{20EB30B3-0600-4525-B0D1-F3B1C5DA05F7}" srcId="{0D77829F-93D9-4183-82E1-F5885313699D}" destId="{AB2AC3FC-A7ED-45DF-A185-4939BDF3819D}" srcOrd="1" destOrd="0" parTransId="{613988F8-3F4B-446F-A325-3989D11A1111}" sibTransId="{E6A4D015-C7BA-4593-BA24-BD233C5135E8}"/>
    <dgm:cxn modelId="{41C2BADC-D28E-46BA-812E-40489108EC10}" type="presOf" srcId="{61710D36-AD78-4C2E-82C6-E98F4DB434B0}" destId="{2F592588-0406-4B3F-B4E2-758CA9E405EA}" srcOrd="0" destOrd="0" presId="urn:microsoft.com/office/officeart/2005/8/layout/hList1"/>
    <dgm:cxn modelId="{FDF5B7DF-32AF-493A-BC5D-2C2310826B91}" type="presOf" srcId="{3C025FC7-DF67-4688-9F34-8E2B669D999A}" destId="{804F5D60-9A04-4922-9736-3AD930EBFD4D}" srcOrd="0" destOrd="0" presId="urn:microsoft.com/office/officeart/2005/8/layout/hList1"/>
    <dgm:cxn modelId="{97289A19-B1B8-4104-9EBB-544D42872F7D}" type="presParOf" srcId="{E805457A-15E7-4694-A9F1-7D503F1AB45D}" destId="{D10E6C63-1BE6-4B96-AD2F-1AF825F513F2}" srcOrd="0" destOrd="0" presId="urn:microsoft.com/office/officeart/2005/8/layout/hList1"/>
    <dgm:cxn modelId="{948F3253-0A74-4C08-980C-E952E4D9DE03}" type="presParOf" srcId="{D10E6C63-1BE6-4B96-AD2F-1AF825F513F2}" destId="{804F5D60-9A04-4922-9736-3AD930EBFD4D}" srcOrd="0" destOrd="0" presId="urn:microsoft.com/office/officeart/2005/8/layout/hList1"/>
    <dgm:cxn modelId="{26CA40F8-E644-4CA9-BCE6-7C3724FCB0A4}" type="presParOf" srcId="{D10E6C63-1BE6-4B96-AD2F-1AF825F513F2}" destId="{8268B276-3C70-4286-B36C-1B84C2D141DC}" srcOrd="1" destOrd="0" presId="urn:microsoft.com/office/officeart/2005/8/layout/hList1"/>
    <dgm:cxn modelId="{127DA46E-653D-41B7-86B5-B5BAD10311A9}" type="presParOf" srcId="{E805457A-15E7-4694-A9F1-7D503F1AB45D}" destId="{97781500-2B26-4EAF-948E-CA3D37175491}" srcOrd="1" destOrd="0" presId="urn:microsoft.com/office/officeart/2005/8/layout/hList1"/>
    <dgm:cxn modelId="{9B2E2FE6-7BC3-4078-8CB0-47E174E91BCF}" type="presParOf" srcId="{E805457A-15E7-4694-A9F1-7D503F1AB45D}" destId="{202B189B-72DF-41A2-B081-5C692F76F673}" srcOrd="2" destOrd="0" presId="urn:microsoft.com/office/officeart/2005/8/layout/hList1"/>
    <dgm:cxn modelId="{F615AEEF-272B-467E-87E3-DAFCEE005015}" type="presParOf" srcId="{202B189B-72DF-41A2-B081-5C692F76F673}" destId="{CC87B9CA-DA08-4F84-A492-D6F488C82FBF}" srcOrd="0" destOrd="0" presId="urn:microsoft.com/office/officeart/2005/8/layout/hList1"/>
    <dgm:cxn modelId="{0AE577A3-FD89-4C8A-975C-47C4768D3053}" type="presParOf" srcId="{202B189B-72DF-41A2-B081-5C692F76F673}" destId="{ADB3CE6D-6502-4536-B8D3-5799B9713F82}" srcOrd="1" destOrd="0" presId="urn:microsoft.com/office/officeart/2005/8/layout/hList1"/>
    <dgm:cxn modelId="{FA4FC050-74AE-4071-AEA7-16B12AA059E3}" type="presParOf" srcId="{E805457A-15E7-4694-A9F1-7D503F1AB45D}" destId="{20F17468-7DF0-4406-AE71-4F83C1524879}" srcOrd="3" destOrd="0" presId="urn:microsoft.com/office/officeart/2005/8/layout/hList1"/>
    <dgm:cxn modelId="{AA9F84A2-D39C-4884-837D-6ACB9BEE3C8D}" type="presParOf" srcId="{E805457A-15E7-4694-A9F1-7D503F1AB45D}" destId="{33E871DD-1A4F-4707-8311-3A1C4B5C4D7E}" srcOrd="4" destOrd="0" presId="urn:microsoft.com/office/officeart/2005/8/layout/hList1"/>
    <dgm:cxn modelId="{4090F5AC-DD8E-46E2-A270-DA1FD7E76DDC}" type="presParOf" srcId="{33E871DD-1A4F-4707-8311-3A1C4B5C4D7E}" destId="{2F592588-0406-4B3F-B4E2-758CA9E405EA}" srcOrd="0" destOrd="0" presId="urn:microsoft.com/office/officeart/2005/8/layout/hList1"/>
    <dgm:cxn modelId="{7F52DF74-0857-4525-9C1F-93E76749C767}" type="presParOf" srcId="{33E871DD-1A4F-4707-8311-3A1C4B5C4D7E}" destId="{B7D821D0-9A85-4736-B557-A3703547C51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2A19C8-62DE-426D-AF2B-195273F0362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EB97DE4-2314-4F18-8867-4E1FFEA518D3}">
      <dgm:prSet/>
      <dgm:spPr/>
      <dgm:t>
        <a:bodyPr/>
        <a:lstStyle/>
        <a:p>
          <a:r>
            <a:rPr lang="cs-CZ" dirty="0"/>
            <a:t>Na rozdíl od předchozích masek neurčuje směr hrany, ale určuje pouze její velikost</a:t>
          </a:r>
          <a:endParaRPr lang="en-US" dirty="0"/>
        </a:p>
      </dgm:t>
    </dgm:pt>
    <dgm:pt modelId="{E6E41108-6975-447F-8C57-86FBD7F51C65}" type="parTrans" cxnId="{77E379FA-4BE5-4857-BC79-01114CA30B76}">
      <dgm:prSet/>
      <dgm:spPr/>
      <dgm:t>
        <a:bodyPr/>
        <a:lstStyle/>
        <a:p>
          <a:endParaRPr lang="en-US"/>
        </a:p>
      </dgm:t>
    </dgm:pt>
    <dgm:pt modelId="{E2211A29-33FE-40C5-BD04-771B5D1449FE}" type="sibTrans" cxnId="{77E379FA-4BE5-4857-BC79-01114CA30B76}">
      <dgm:prSet/>
      <dgm:spPr/>
      <dgm:t>
        <a:bodyPr/>
        <a:lstStyle/>
        <a:p>
          <a:endParaRPr lang="en-US"/>
        </a:p>
      </dgm:t>
    </dgm:pt>
    <dgm:pt modelId="{5302E09E-1B75-46FD-BFD1-6728C4A4A229}" type="pres">
      <dgm:prSet presAssocID="{D22A19C8-62DE-426D-AF2B-195273F0362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DA654B4-D6A1-45A4-883C-EC2B3057733C}" type="pres">
      <dgm:prSet presAssocID="{9EB97DE4-2314-4F18-8867-4E1FFEA518D3}" presName="hierRoot1" presStyleCnt="0"/>
      <dgm:spPr/>
    </dgm:pt>
    <dgm:pt modelId="{4601EE06-C610-48BB-B480-D48C8D12957C}" type="pres">
      <dgm:prSet presAssocID="{9EB97DE4-2314-4F18-8867-4E1FFEA518D3}" presName="composite" presStyleCnt="0"/>
      <dgm:spPr/>
    </dgm:pt>
    <dgm:pt modelId="{83E1310E-943C-4ADF-93CD-C2929794FD48}" type="pres">
      <dgm:prSet presAssocID="{9EB97DE4-2314-4F18-8867-4E1FFEA518D3}" presName="background" presStyleLbl="node0" presStyleIdx="0" presStyleCnt="1"/>
      <dgm:spPr/>
    </dgm:pt>
    <dgm:pt modelId="{6D44FB6E-DA31-4EA4-9B78-80867E4FC9F3}" type="pres">
      <dgm:prSet presAssocID="{9EB97DE4-2314-4F18-8867-4E1FFEA518D3}" presName="text" presStyleLbl="fgAcc0" presStyleIdx="0" presStyleCnt="1" custScaleX="38010" custScaleY="38010" custLinFactNeighborX="-30992" custLinFactNeighborY="-1475">
        <dgm:presLayoutVars>
          <dgm:chPref val="3"/>
        </dgm:presLayoutVars>
      </dgm:prSet>
      <dgm:spPr/>
    </dgm:pt>
    <dgm:pt modelId="{BB030B37-B216-4605-8911-8F7F409E4002}" type="pres">
      <dgm:prSet presAssocID="{9EB97DE4-2314-4F18-8867-4E1FFEA518D3}" presName="hierChild2" presStyleCnt="0"/>
      <dgm:spPr/>
    </dgm:pt>
  </dgm:ptLst>
  <dgm:cxnLst>
    <dgm:cxn modelId="{D0BAF65C-0DBD-479E-9CBB-DA39ED48C2F8}" type="presOf" srcId="{D22A19C8-62DE-426D-AF2B-195273F03627}" destId="{5302E09E-1B75-46FD-BFD1-6728C4A4A229}" srcOrd="0" destOrd="0" presId="urn:microsoft.com/office/officeart/2005/8/layout/hierarchy1"/>
    <dgm:cxn modelId="{43C67A61-66A5-4EB3-8794-13ECD84908E1}" type="presOf" srcId="{9EB97DE4-2314-4F18-8867-4E1FFEA518D3}" destId="{6D44FB6E-DA31-4EA4-9B78-80867E4FC9F3}" srcOrd="0" destOrd="0" presId="urn:microsoft.com/office/officeart/2005/8/layout/hierarchy1"/>
    <dgm:cxn modelId="{77E379FA-4BE5-4857-BC79-01114CA30B76}" srcId="{D22A19C8-62DE-426D-AF2B-195273F03627}" destId="{9EB97DE4-2314-4F18-8867-4E1FFEA518D3}" srcOrd="0" destOrd="0" parTransId="{E6E41108-6975-447F-8C57-86FBD7F51C65}" sibTransId="{E2211A29-33FE-40C5-BD04-771B5D1449FE}"/>
    <dgm:cxn modelId="{FF8C04C3-CA87-4699-91AB-215214E20882}" type="presParOf" srcId="{5302E09E-1B75-46FD-BFD1-6728C4A4A229}" destId="{8DA654B4-D6A1-45A4-883C-EC2B3057733C}" srcOrd="0" destOrd="0" presId="urn:microsoft.com/office/officeart/2005/8/layout/hierarchy1"/>
    <dgm:cxn modelId="{B713A633-1520-4006-846F-6BB633249DCA}" type="presParOf" srcId="{8DA654B4-D6A1-45A4-883C-EC2B3057733C}" destId="{4601EE06-C610-48BB-B480-D48C8D12957C}" srcOrd="0" destOrd="0" presId="urn:microsoft.com/office/officeart/2005/8/layout/hierarchy1"/>
    <dgm:cxn modelId="{05D43931-8714-4F46-AFC6-C3E51565237F}" type="presParOf" srcId="{4601EE06-C610-48BB-B480-D48C8D12957C}" destId="{83E1310E-943C-4ADF-93CD-C2929794FD48}" srcOrd="0" destOrd="0" presId="urn:microsoft.com/office/officeart/2005/8/layout/hierarchy1"/>
    <dgm:cxn modelId="{8A59F203-0629-4439-9D58-5FE3CAC5C286}" type="presParOf" srcId="{4601EE06-C610-48BB-B480-D48C8D12957C}" destId="{6D44FB6E-DA31-4EA4-9B78-80867E4FC9F3}" srcOrd="1" destOrd="0" presId="urn:microsoft.com/office/officeart/2005/8/layout/hierarchy1"/>
    <dgm:cxn modelId="{DADEBF1B-A0C7-47C3-9B35-B29CD2378859}" type="presParOf" srcId="{8DA654B4-D6A1-45A4-883C-EC2B3057733C}" destId="{BB030B37-B216-4605-8911-8F7F409E400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6C8ECF6-D155-4760-B1B3-2EA92F1CC37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B847B5-482E-4CEA-B1B6-AD3AF6841A88}">
      <dgm:prSet/>
      <dgm:spPr/>
      <dgm:t>
        <a:bodyPr/>
        <a:lstStyle/>
        <a:p>
          <a:r>
            <a:rPr lang="cs-CZ" dirty="0"/>
            <a:t>Možnost detekce pomocí masek, ale omezuje se tím směrnice čáry</a:t>
          </a:r>
          <a:endParaRPr lang="en-US" dirty="0"/>
        </a:p>
      </dgm:t>
    </dgm:pt>
    <dgm:pt modelId="{48D67056-B78A-4A19-84DA-978DF8FC0CE5}" type="parTrans" cxnId="{555ECDA1-6B56-4D7D-89CE-A955B2ED9698}">
      <dgm:prSet/>
      <dgm:spPr/>
      <dgm:t>
        <a:bodyPr/>
        <a:lstStyle/>
        <a:p>
          <a:endParaRPr lang="en-US"/>
        </a:p>
      </dgm:t>
    </dgm:pt>
    <dgm:pt modelId="{9CC9BF6E-2D23-4F2B-9790-FF6A18352F55}" type="sibTrans" cxnId="{555ECDA1-6B56-4D7D-89CE-A955B2ED9698}">
      <dgm:prSet/>
      <dgm:spPr/>
      <dgm:t>
        <a:bodyPr/>
        <a:lstStyle/>
        <a:p>
          <a:endParaRPr lang="en-US"/>
        </a:p>
      </dgm:t>
    </dgm:pt>
    <dgm:pt modelId="{366864A0-B3AE-4738-AAA0-9267728DD5F5}">
      <dgm:prSet/>
      <dgm:spPr/>
      <dgm:t>
        <a:bodyPr/>
        <a:lstStyle/>
        <a:p>
          <a:r>
            <a:rPr lang="cs-CZ"/>
            <a:t>Houghova transformace – využití směrnic a vyjádření pomocí trigonometrických rovnic</a:t>
          </a:r>
          <a:endParaRPr lang="en-US"/>
        </a:p>
      </dgm:t>
    </dgm:pt>
    <dgm:pt modelId="{C202CAF5-20EA-4489-BB12-9AB31C3EF92E}" type="parTrans" cxnId="{013E3A1A-9A1D-47E2-91F6-23FEF68C3E7E}">
      <dgm:prSet/>
      <dgm:spPr/>
      <dgm:t>
        <a:bodyPr/>
        <a:lstStyle/>
        <a:p>
          <a:endParaRPr lang="en-US"/>
        </a:p>
      </dgm:t>
    </dgm:pt>
    <dgm:pt modelId="{106FAA71-9A81-475D-9850-3564090D5D8D}" type="sibTrans" cxnId="{013E3A1A-9A1D-47E2-91F6-23FEF68C3E7E}">
      <dgm:prSet/>
      <dgm:spPr/>
      <dgm:t>
        <a:bodyPr/>
        <a:lstStyle/>
        <a:p>
          <a:endParaRPr lang="en-US"/>
        </a:p>
      </dgm:t>
    </dgm:pt>
    <dgm:pt modelId="{64CDC1B4-8BF2-430F-9917-1A2CDAD5AD2A}" type="pres">
      <dgm:prSet presAssocID="{56C8ECF6-D155-4760-B1B3-2EA92F1CC37D}" presName="outerComposite" presStyleCnt="0">
        <dgm:presLayoutVars>
          <dgm:chMax val="5"/>
          <dgm:dir/>
          <dgm:resizeHandles val="exact"/>
        </dgm:presLayoutVars>
      </dgm:prSet>
      <dgm:spPr/>
    </dgm:pt>
    <dgm:pt modelId="{768BDC71-4888-4FC8-92A3-C6F28D53C742}" type="pres">
      <dgm:prSet presAssocID="{56C8ECF6-D155-4760-B1B3-2EA92F1CC37D}" presName="dummyMaxCanvas" presStyleCnt="0">
        <dgm:presLayoutVars/>
      </dgm:prSet>
      <dgm:spPr/>
    </dgm:pt>
    <dgm:pt modelId="{6762D72B-05CA-4676-A6D9-F59587AD9462}" type="pres">
      <dgm:prSet presAssocID="{56C8ECF6-D155-4760-B1B3-2EA92F1CC37D}" presName="TwoNodes_1" presStyleLbl="node1" presStyleIdx="0" presStyleCnt="2">
        <dgm:presLayoutVars>
          <dgm:bulletEnabled val="1"/>
        </dgm:presLayoutVars>
      </dgm:prSet>
      <dgm:spPr/>
    </dgm:pt>
    <dgm:pt modelId="{7BD03FB0-A6E5-4112-B864-1C974EFACF03}" type="pres">
      <dgm:prSet presAssocID="{56C8ECF6-D155-4760-B1B3-2EA92F1CC37D}" presName="TwoNodes_2" presStyleLbl="node1" presStyleIdx="1" presStyleCnt="2">
        <dgm:presLayoutVars>
          <dgm:bulletEnabled val="1"/>
        </dgm:presLayoutVars>
      </dgm:prSet>
      <dgm:spPr/>
    </dgm:pt>
    <dgm:pt modelId="{EE988305-39F5-4118-9CA0-D3AC95A2C32A}" type="pres">
      <dgm:prSet presAssocID="{56C8ECF6-D155-4760-B1B3-2EA92F1CC37D}" presName="TwoConn_1-2" presStyleLbl="fgAccFollowNode1" presStyleIdx="0" presStyleCnt="1">
        <dgm:presLayoutVars>
          <dgm:bulletEnabled val="1"/>
        </dgm:presLayoutVars>
      </dgm:prSet>
      <dgm:spPr/>
    </dgm:pt>
    <dgm:pt modelId="{A46D9D7F-691C-4F60-A4ED-0B42759AC760}" type="pres">
      <dgm:prSet presAssocID="{56C8ECF6-D155-4760-B1B3-2EA92F1CC37D}" presName="TwoNodes_1_text" presStyleLbl="node1" presStyleIdx="1" presStyleCnt="2">
        <dgm:presLayoutVars>
          <dgm:bulletEnabled val="1"/>
        </dgm:presLayoutVars>
      </dgm:prSet>
      <dgm:spPr/>
    </dgm:pt>
    <dgm:pt modelId="{20DB5165-DF12-4EDE-90A6-0B4DBAC59380}" type="pres">
      <dgm:prSet presAssocID="{56C8ECF6-D155-4760-B1B3-2EA92F1CC37D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A3332618-F938-4C18-AD4C-FD550632C64A}" type="presOf" srcId="{B3B847B5-482E-4CEA-B1B6-AD3AF6841A88}" destId="{6762D72B-05CA-4676-A6D9-F59587AD9462}" srcOrd="0" destOrd="0" presId="urn:microsoft.com/office/officeart/2005/8/layout/vProcess5"/>
    <dgm:cxn modelId="{013E3A1A-9A1D-47E2-91F6-23FEF68C3E7E}" srcId="{56C8ECF6-D155-4760-B1B3-2EA92F1CC37D}" destId="{366864A0-B3AE-4738-AAA0-9267728DD5F5}" srcOrd="1" destOrd="0" parTransId="{C202CAF5-20EA-4489-BB12-9AB31C3EF92E}" sibTransId="{106FAA71-9A81-475D-9850-3564090D5D8D}"/>
    <dgm:cxn modelId="{6EB49D43-BECB-4FC9-9EBC-3C061074B299}" type="presOf" srcId="{366864A0-B3AE-4738-AAA0-9267728DD5F5}" destId="{20DB5165-DF12-4EDE-90A6-0B4DBAC59380}" srcOrd="1" destOrd="0" presId="urn:microsoft.com/office/officeart/2005/8/layout/vProcess5"/>
    <dgm:cxn modelId="{0CF6C574-02F3-44B0-A3DC-06373713A863}" type="presOf" srcId="{B3B847B5-482E-4CEA-B1B6-AD3AF6841A88}" destId="{A46D9D7F-691C-4F60-A4ED-0B42759AC760}" srcOrd="1" destOrd="0" presId="urn:microsoft.com/office/officeart/2005/8/layout/vProcess5"/>
    <dgm:cxn modelId="{555ECDA1-6B56-4D7D-89CE-A955B2ED9698}" srcId="{56C8ECF6-D155-4760-B1B3-2EA92F1CC37D}" destId="{B3B847B5-482E-4CEA-B1B6-AD3AF6841A88}" srcOrd="0" destOrd="0" parTransId="{48D67056-B78A-4A19-84DA-978DF8FC0CE5}" sibTransId="{9CC9BF6E-2D23-4F2B-9790-FF6A18352F55}"/>
    <dgm:cxn modelId="{49E820C3-9871-4806-A7DF-4A504C46592B}" type="presOf" srcId="{366864A0-B3AE-4738-AAA0-9267728DD5F5}" destId="{7BD03FB0-A6E5-4112-B864-1C974EFACF03}" srcOrd="0" destOrd="0" presId="urn:microsoft.com/office/officeart/2005/8/layout/vProcess5"/>
    <dgm:cxn modelId="{702C44DD-FA2F-4BAA-BFE7-9BE8612485A2}" type="presOf" srcId="{9CC9BF6E-2D23-4F2B-9790-FF6A18352F55}" destId="{EE988305-39F5-4118-9CA0-D3AC95A2C32A}" srcOrd="0" destOrd="0" presId="urn:microsoft.com/office/officeart/2005/8/layout/vProcess5"/>
    <dgm:cxn modelId="{903F3EF3-8B74-4381-AFCC-D8766D7F5B6B}" type="presOf" srcId="{56C8ECF6-D155-4760-B1B3-2EA92F1CC37D}" destId="{64CDC1B4-8BF2-430F-9917-1A2CDAD5AD2A}" srcOrd="0" destOrd="0" presId="urn:microsoft.com/office/officeart/2005/8/layout/vProcess5"/>
    <dgm:cxn modelId="{F5EEF6A8-E747-47FF-9348-10C02E6C190D}" type="presParOf" srcId="{64CDC1B4-8BF2-430F-9917-1A2CDAD5AD2A}" destId="{768BDC71-4888-4FC8-92A3-C6F28D53C742}" srcOrd="0" destOrd="0" presId="urn:microsoft.com/office/officeart/2005/8/layout/vProcess5"/>
    <dgm:cxn modelId="{B4505446-39AB-45B1-91F5-327A75EA1CEB}" type="presParOf" srcId="{64CDC1B4-8BF2-430F-9917-1A2CDAD5AD2A}" destId="{6762D72B-05CA-4676-A6D9-F59587AD9462}" srcOrd="1" destOrd="0" presId="urn:microsoft.com/office/officeart/2005/8/layout/vProcess5"/>
    <dgm:cxn modelId="{3414475E-6BC1-4093-9000-D2B9FBED13A9}" type="presParOf" srcId="{64CDC1B4-8BF2-430F-9917-1A2CDAD5AD2A}" destId="{7BD03FB0-A6E5-4112-B864-1C974EFACF03}" srcOrd="2" destOrd="0" presId="urn:microsoft.com/office/officeart/2005/8/layout/vProcess5"/>
    <dgm:cxn modelId="{48B35C56-D466-43F5-8158-79A1DA8F2482}" type="presParOf" srcId="{64CDC1B4-8BF2-430F-9917-1A2CDAD5AD2A}" destId="{EE988305-39F5-4118-9CA0-D3AC95A2C32A}" srcOrd="3" destOrd="0" presId="urn:microsoft.com/office/officeart/2005/8/layout/vProcess5"/>
    <dgm:cxn modelId="{F5566BED-0631-4797-9A6C-25FEE892ABCB}" type="presParOf" srcId="{64CDC1B4-8BF2-430F-9917-1A2CDAD5AD2A}" destId="{A46D9D7F-691C-4F60-A4ED-0B42759AC760}" srcOrd="4" destOrd="0" presId="urn:microsoft.com/office/officeart/2005/8/layout/vProcess5"/>
    <dgm:cxn modelId="{F0BEF85A-6D42-42A8-915E-1E0BCACFDDC9}" type="presParOf" srcId="{64CDC1B4-8BF2-430F-9917-1A2CDAD5AD2A}" destId="{20DB5165-DF12-4EDE-90A6-0B4DBAC5938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850802F-6831-4173-8B86-4B3A2D8822E7}" type="doc">
      <dgm:prSet loTypeId="urn:microsoft.com/office/officeart/2005/8/layout/arrow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C5D4F07-5BBD-4669-91EE-0D57D90E6EF2}">
      <dgm:prSet/>
      <dgm:spPr/>
      <dgm:t>
        <a:bodyPr/>
        <a:lstStyle/>
        <a:p>
          <a:r>
            <a:rPr lang="cs-CZ"/>
            <a:t>Detekování pomocí modifikovaného Laplaceova operátoru</a:t>
          </a:r>
          <a:endParaRPr lang="en-US"/>
        </a:p>
      </dgm:t>
    </dgm:pt>
    <dgm:pt modelId="{51F75B92-A23E-4077-BE77-40A4ED1B2BAE}" type="parTrans" cxnId="{466CAF52-27A2-430C-BAF3-09F46AFC9EB8}">
      <dgm:prSet/>
      <dgm:spPr/>
      <dgm:t>
        <a:bodyPr/>
        <a:lstStyle/>
        <a:p>
          <a:endParaRPr lang="en-US"/>
        </a:p>
      </dgm:t>
    </dgm:pt>
    <dgm:pt modelId="{0ADF9263-1F68-4B04-BC04-AA1C72B5FC5A}" type="sibTrans" cxnId="{466CAF52-27A2-430C-BAF3-09F46AFC9EB8}">
      <dgm:prSet/>
      <dgm:spPr/>
      <dgm:t>
        <a:bodyPr/>
        <a:lstStyle/>
        <a:p>
          <a:endParaRPr lang="en-US"/>
        </a:p>
      </dgm:t>
    </dgm:pt>
    <dgm:pt modelId="{D948FF4F-F381-4265-8704-20C6BBDC9325}">
      <dgm:prSet/>
      <dgm:spPr/>
      <dgm:t>
        <a:bodyPr/>
        <a:lstStyle/>
        <a:p>
          <a:r>
            <a:rPr lang="cs-CZ" dirty="0"/>
            <a:t>Po aplikaci masky je vhodné užít </a:t>
          </a:r>
          <a:r>
            <a:rPr lang="cs-CZ" dirty="0" err="1"/>
            <a:t>prahování</a:t>
          </a:r>
          <a:endParaRPr lang="en-US" dirty="0"/>
        </a:p>
      </dgm:t>
    </dgm:pt>
    <dgm:pt modelId="{D5B34E91-CDF9-4117-9316-CE469AE6318E}" type="parTrans" cxnId="{6998F732-C23A-4763-810E-F483F087BD51}">
      <dgm:prSet/>
      <dgm:spPr/>
      <dgm:t>
        <a:bodyPr/>
        <a:lstStyle/>
        <a:p>
          <a:endParaRPr lang="en-US"/>
        </a:p>
      </dgm:t>
    </dgm:pt>
    <dgm:pt modelId="{06D827A0-D922-41C6-9AC5-F9BA4FDC1873}" type="sibTrans" cxnId="{6998F732-C23A-4763-810E-F483F087BD51}">
      <dgm:prSet/>
      <dgm:spPr/>
      <dgm:t>
        <a:bodyPr/>
        <a:lstStyle/>
        <a:p>
          <a:endParaRPr lang="en-US"/>
        </a:p>
      </dgm:t>
    </dgm:pt>
    <dgm:pt modelId="{9733B233-B4AD-4247-8810-0DC236495B67}" type="pres">
      <dgm:prSet presAssocID="{9850802F-6831-4173-8B86-4B3A2D8822E7}" presName="diagram" presStyleCnt="0">
        <dgm:presLayoutVars>
          <dgm:dir/>
          <dgm:resizeHandles val="exact"/>
        </dgm:presLayoutVars>
      </dgm:prSet>
      <dgm:spPr/>
    </dgm:pt>
    <dgm:pt modelId="{19C44E6A-9A94-4773-A8E9-22650CF3BD44}" type="pres">
      <dgm:prSet presAssocID="{4C5D4F07-5BBD-4669-91EE-0D57D90E6EF2}" presName="arrow" presStyleLbl="node1" presStyleIdx="0" presStyleCnt="2">
        <dgm:presLayoutVars>
          <dgm:bulletEnabled val="1"/>
        </dgm:presLayoutVars>
      </dgm:prSet>
      <dgm:spPr/>
    </dgm:pt>
    <dgm:pt modelId="{441C7D56-41DD-4C93-A6D4-F6DB6FB88058}" type="pres">
      <dgm:prSet presAssocID="{D948FF4F-F381-4265-8704-20C6BBDC9325}" presName="arrow" presStyleLbl="node1" presStyleIdx="1" presStyleCnt="2">
        <dgm:presLayoutVars>
          <dgm:bulletEnabled val="1"/>
        </dgm:presLayoutVars>
      </dgm:prSet>
      <dgm:spPr/>
    </dgm:pt>
  </dgm:ptLst>
  <dgm:cxnLst>
    <dgm:cxn modelId="{6998F732-C23A-4763-810E-F483F087BD51}" srcId="{9850802F-6831-4173-8B86-4B3A2D8822E7}" destId="{D948FF4F-F381-4265-8704-20C6BBDC9325}" srcOrd="1" destOrd="0" parTransId="{D5B34E91-CDF9-4117-9316-CE469AE6318E}" sibTransId="{06D827A0-D922-41C6-9AC5-F9BA4FDC1873}"/>
    <dgm:cxn modelId="{466CAF52-27A2-430C-BAF3-09F46AFC9EB8}" srcId="{9850802F-6831-4173-8B86-4B3A2D8822E7}" destId="{4C5D4F07-5BBD-4669-91EE-0D57D90E6EF2}" srcOrd="0" destOrd="0" parTransId="{51F75B92-A23E-4077-BE77-40A4ED1B2BAE}" sibTransId="{0ADF9263-1F68-4B04-BC04-AA1C72B5FC5A}"/>
    <dgm:cxn modelId="{7185937F-BBAC-4AE2-9178-434F6B4E9679}" type="presOf" srcId="{9850802F-6831-4173-8B86-4B3A2D8822E7}" destId="{9733B233-B4AD-4247-8810-0DC236495B67}" srcOrd="0" destOrd="0" presId="urn:microsoft.com/office/officeart/2005/8/layout/arrow5"/>
    <dgm:cxn modelId="{F7B8CFAD-76B0-4977-B157-5567A8FA9A2D}" type="presOf" srcId="{D948FF4F-F381-4265-8704-20C6BBDC9325}" destId="{441C7D56-41DD-4C93-A6D4-F6DB6FB88058}" srcOrd="0" destOrd="0" presId="urn:microsoft.com/office/officeart/2005/8/layout/arrow5"/>
    <dgm:cxn modelId="{5B9763F1-79BD-4454-A7EC-F8B9F8A168F9}" type="presOf" srcId="{4C5D4F07-5BBD-4669-91EE-0D57D90E6EF2}" destId="{19C44E6A-9A94-4773-A8E9-22650CF3BD44}" srcOrd="0" destOrd="0" presId="urn:microsoft.com/office/officeart/2005/8/layout/arrow5"/>
    <dgm:cxn modelId="{00E56750-91B9-48A3-A59D-0EBE2D925B47}" type="presParOf" srcId="{9733B233-B4AD-4247-8810-0DC236495B67}" destId="{19C44E6A-9A94-4773-A8E9-22650CF3BD44}" srcOrd="0" destOrd="0" presId="urn:microsoft.com/office/officeart/2005/8/layout/arrow5"/>
    <dgm:cxn modelId="{040B409C-B3E1-4711-A52F-27BA24E41881}" type="presParOf" srcId="{9733B233-B4AD-4247-8810-0DC236495B67}" destId="{441C7D56-41DD-4C93-A6D4-F6DB6FB88058}" srcOrd="1" destOrd="0" presId="urn:microsoft.com/office/officeart/2005/8/layout/arrow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D45DB7-5773-4196-9E8C-9260C79F2372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E7A07A4-0825-4476-86A0-C75CFDF013FD}">
      <dgm:prSet/>
      <dgm:spPr/>
      <dgm:t>
        <a:bodyPr/>
        <a:lstStyle/>
        <a:p>
          <a:r>
            <a:rPr lang="cs-CZ"/>
            <a:t>Aplikace Gaussovského filtru pro rozmazání obrazu a vyhlazení šumu</a:t>
          </a:r>
          <a:endParaRPr lang="en-US"/>
        </a:p>
      </dgm:t>
    </dgm:pt>
    <dgm:pt modelId="{A41245E4-B578-43E6-A6FE-290D0D0F242C}" type="parTrans" cxnId="{985241BE-6F37-4957-BE0E-66FAA5169D64}">
      <dgm:prSet/>
      <dgm:spPr/>
      <dgm:t>
        <a:bodyPr/>
        <a:lstStyle/>
        <a:p>
          <a:endParaRPr lang="en-US"/>
        </a:p>
      </dgm:t>
    </dgm:pt>
    <dgm:pt modelId="{D9686FA7-B3BF-40F1-A52A-C02BB9CFB381}" type="sibTrans" cxnId="{985241BE-6F37-4957-BE0E-66FAA5169D64}">
      <dgm:prSet/>
      <dgm:spPr/>
      <dgm:t>
        <a:bodyPr/>
        <a:lstStyle/>
        <a:p>
          <a:endParaRPr lang="en-US"/>
        </a:p>
      </dgm:t>
    </dgm:pt>
    <dgm:pt modelId="{03EA0678-3F95-46D6-9CA3-0F27FD6E7538}">
      <dgm:prSet/>
      <dgm:spPr/>
      <dgm:t>
        <a:bodyPr/>
        <a:lstStyle/>
        <a:p>
          <a:r>
            <a:rPr lang="cs-CZ"/>
            <a:t>Nalezení gradientů v obrazu</a:t>
          </a:r>
          <a:endParaRPr lang="en-US"/>
        </a:p>
      </dgm:t>
    </dgm:pt>
    <dgm:pt modelId="{3B440EE3-841C-423C-ADC9-07DEBE22BB6C}" type="parTrans" cxnId="{99519C9B-A51C-41AE-8AE1-E1AE24578B6F}">
      <dgm:prSet/>
      <dgm:spPr/>
      <dgm:t>
        <a:bodyPr/>
        <a:lstStyle/>
        <a:p>
          <a:endParaRPr lang="en-US"/>
        </a:p>
      </dgm:t>
    </dgm:pt>
    <dgm:pt modelId="{7F601ADD-BA37-418E-896C-6C97F82E6728}" type="sibTrans" cxnId="{99519C9B-A51C-41AE-8AE1-E1AE24578B6F}">
      <dgm:prSet/>
      <dgm:spPr/>
      <dgm:t>
        <a:bodyPr/>
        <a:lstStyle/>
        <a:p>
          <a:endParaRPr lang="en-US"/>
        </a:p>
      </dgm:t>
    </dgm:pt>
    <dgm:pt modelId="{64957C43-D0FF-49AF-9AE2-0E68E316D760}">
      <dgm:prSet/>
      <dgm:spPr/>
      <dgm:t>
        <a:bodyPr/>
        <a:lstStyle/>
        <a:p>
          <a:r>
            <a:rPr lang="cs-CZ" dirty="0"/>
            <a:t>Aplikace detekce hran pomocí směru maximálního gradientu s </a:t>
          </a:r>
          <a:r>
            <a:rPr lang="cs-CZ" dirty="0" err="1"/>
            <a:t>prahováním</a:t>
          </a:r>
          <a:r>
            <a:rPr lang="cs-CZ" dirty="0"/>
            <a:t> pro potlačení lokálních maximálních hodnot</a:t>
          </a:r>
          <a:endParaRPr lang="en-US" dirty="0"/>
        </a:p>
      </dgm:t>
    </dgm:pt>
    <dgm:pt modelId="{2E1802AB-C3B1-4477-8277-A0B50B0FBE7E}" type="parTrans" cxnId="{B5A4A818-304A-4B5D-ABBE-E291C23B4EED}">
      <dgm:prSet/>
      <dgm:spPr/>
      <dgm:t>
        <a:bodyPr/>
        <a:lstStyle/>
        <a:p>
          <a:endParaRPr lang="en-US"/>
        </a:p>
      </dgm:t>
    </dgm:pt>
    <dgm:pt modelId="{2FE997D5-DC15-4691-9DAB-1A8035DF244C}" type="sibTrans" cxnId="{B5A4A818-304A-4B5D-ABBE-E291C23B4EED}">
      <dgm:prSet/>
      <dgm:spPr/>
      <dgm:t>
        <a:bodyPr/>
        <a:lstStyle/>
        <a:p>
          <a:endParaRPr lang="en-US"/>
        </a:p>
      </dgm:t>
    </dgm:pt>
    <dgm:pt modelId="{653A116C-A9F0-4923-98B4-D089B77B737A}">
      <dgm:prSet/>
      <dgm:spPr/>
      <dgm:t>
        <a:bodyPr/>
        <a:lstStyle/>
        <a:p>
          <a:r>
            <a:rPr lang="cs-CZ"/>
            <a:t>Aplikace dvojího prahování pro nalezení potencionálních hran</a:t>
          </a:r>
          <a:endParaRPr lang="en-US"/>
        </a:p>
      </dgm:t>
    </dgm:pt>
    <dgm:pt modelId="{391A1072-F86F-4A36-832A-57AC9FD0CA59}" type="parTrans" cxnId="{62B526B8-B56C-4A31-A8C9-CEBF900CACAE}">
      <dgm:prSet/>
      <dgm:spPr/>
      <dgm:t>
        <a:bodyPr/>
        <a:lstStyle/>
        <a:p>
          <a:endParaRPr lang="en-US"/>
        </a:p>
      </dgm:t>
    </dgm:pt>
    <dgm:pt modelId="{919E5102-C511-45AD-92A1-29C62EB48D47}" type="sibTrans" cxnId="{62B526B8-B56C-4A31-A8C9-CEBF900CACAE}">
      <dgm:prSet/>
      <dgm:spPr/>
      <dgm:t>
        <a:bodyPr/>
        <a:lstStyle/>
        <a:p>
          <a:endParaRPr lang="en-US"/>
        </a:p>
      </dgm:t>
    </dgm:pt>
    <dgm:pt modelId="{7B5F092F-9024-4E2D-BA9D-F4A8DDB9CB4A}">
      <dgm:prSet/>
      <dgm:spPr/>
      <dgm:t>
        <a:bodyPr/>
        <a:lstStyle/>
        <a:p>
          <a:r>
            <a:rPr lang="cs-CZ"/>
            <a:t>Finalizace hran: potlačení slabých hodnot, resp. napojení na silné hodnoty</a:t>
          </a:r>
          <a:endParaRPr lang="en-US"/>
        </a:p>
      </dgm:t>
    </dgm:pt>
    <dgm:pt modelId="{4D5EA40E-A673-488C-9126-71B7E0054D72}" type="parTrans" cxnId="{DF633237-949B-46F1-B12A-5D702807BFA9}">
      <dgm:prSet/>
      <dgm:spPr/>
      <dgm:t>
        <a:bodyPr/>
        <a:lstStyle/>
        <a:p>
          <a:endParaRPr lang="en-US"/>
        </a:p>
      </dgm:t>
    </dgm:pt>
    <dgm:pt modelId="{C0228212-C05C-45DB-8A76-EC25F22936EE}" type="sibTrans" cxnId="{DF633237-949B-46F1-B12A-5D702807BFA9}">
      <dgm:prSet/>
      <dgm:spPr/>
      <dgm:t>
        <a:bodyPr/>
        <a:lstStyle/>
        <a:p>
          <a:endParaRPr lang="en-US"/>
        </a:p>
      </dgm:t>
    </dgm:pt>
    <dgm:pt modelId="{3646BF12-4401-42C8-A560-6B96E9885A0F}" type="pres">
      <dgm:prSet presAssocID="{94D45DB7-5773-4196-9E8C-9260C79F2372}" presName="Name0" presStyleCnt="0">
        <dgm:presLayoutVars>
          <dgm:dir/>
          <dgm:resizeHandles val="exact"/>
        </dgm:presLayoutVars>
      </dgm:prSet>
      <dgm:spPr/>
    </dgm:pt>
    <dgm:pt modelId="{C83DAF17-4CD9-4146-9877-FD9C6ED012B4}" type="pres">
      <dgm:prSet presAssocID="{4E7A07A4-0825-4476-86A0-C75CFDF013FD}" presName="node" presStyleLbl="node1" presStyleIdx="0" presStyleCnt="5">
        <dgm:presLayoutVars>
          <dgm:bulletEnabled val="1"/>
        </dgm:presLayoutVars>
      </dgm:prSet>
      <dgm:spPr/>
    </dgm:pt>
    <dgm:pt modelId="{FA6DBBED-7A90-4E95-B06D-3ED1297A0704}" type="pres">
      <dgm:prSet presAssocID="{D9686FA7-B3BF-40F1-A52A-C02BB9CFB381}" presName="sibTrans" presStyleLbl="sibTrans1D1" presStyleIdx="0" presStyleCnt="4"/>
      <dgm:spPr/>
    </dgm:pt>
    <dgm:pt modelId="{E1F79460-3EC1-409D-A528-1D52E7C6DFBB}" type="pres">
      <dgm:prSet presAssocID="{D9686FA7-B3BF-40F1-A52A-C02BB9CFB381}" presName="connectorText" presStyleLbl="sibTrans1D1" presStyleIdx="0" presStyleCnt="4"/>
      <dgm:spPr/>
    </dgm:pt>
    <dgm:pt modelId="{F4D5FF5B-B65E-412E-8C84-3E96898C096C}" type="pres">
      <dgm:prSet presAssocID="{03EA0678-3F95-46D6-9CA3-0F27FD6E7538}" presName="node" presStyleLbl="node1" presStyleIdx="1" presStyleCnt="5">
        <dgm:presLayoutVars>
          <dgm:bulletEnabled val="1"/>
        </dgm:presLayoutVars>
      </dgm:prSet>
      <dgm:spPr/>
    </dgm:pt>
    <dgm:pt modelId="{1E6A4041-5F40-4BB0-899A-34A8455D524A}" type="pres">
      <dgm:prSet presAssocID="{7F601ADD-BA37-418E-896C-6C97F82E6728}" presName="sibTrans" presStyleLbl="sibTrans1D1" presStyleIdx="1" presStyleCnt="4"/>
      <dgm:spPr/>
    </dgm:pt>
    <dgm:pt modelId="{88FFFC3E-4A04-4343-B37C-937FF1249C93}" type="pres">
      <dgm:prSet presAssocID="{7F601ADD-BA37-418E-896C-6C97F82E6728}" presName="connectorText" presStyleLbl="sibTrans1D1" presStyleIdx="1" presStyleCnt="4"/>
      <dgm:spPr/>
    </dgm:pt>
    <dgm:pt modelId="{54B4ADD2-7446-4A92-B9E2-63443C54D459}" type="pres">
      <dgm:prSet presAssocID="{64957C43-D0FF-49AF-9AE2-0E68E316D760}" presName="node" presStyleLbl="node1" presStyleIdx="2" presStyleCnt="5">
        <dgm:presLayoutVars>
          <dgm:bulletEnabled val="1"/>
        </dgm:presLayoutVars>
      </dgm:prSet>
      <dgm:spPr/>
    </dgm:pt>
    <dgm:pt modelId="{20726460-3946-4BC1-999D-65BD3D6BD19F}" type="pres">
      <dgm:prSet presAssocID="{2FE997D5-DC15-4691-9DAB-1A8035DF244C}" presName="sibTrans" presStyleLbl="sibTrans1D1" presStyleIdx="2" presStyleCnt="4"/>
      <dgm:spPr/>
    </dgm:pt>
    <dgm:pt modelId="{9EE6ABD7-B4DA-4D0F-984A-4AC7FD70B45F}" type="pres">
      <dgm:prSet presAssocID="{2FE997D5-DC15-4691-9DAB-1A8035DF244C}" presName="connectorText" presStyleLbl="sibTrans1D1" presStyleIdx="2" presStyleCnt="4"/>
      <dgm:spPr/>
    </dgm:pt>
    <dgm:pt modelId="{DC413984-78BF-4032-92D0-12C8FF578E61}" type="pres">
      <dgm:prSet presAssocID="{653A116C-A9F0-4923-98B4-D089B77B737A}" presName="node" presStyleLbl="node1" presStyleIdx="3" presStyleCnt="5">
        <dgm:presLayoutVars>
          <dgm:bulletEnabled val="1"/>
        </dgm:presLayoutVars>
      </dgm:prSet>
      <dgm:spPr/>
    </dgm:pt>
    <dgm:pt modelId="{E84E839E-232E-4C9D-96AE-0EF6EDA013BD}" type="pres">
      <dgm:prSet presAssocID="{919E5102-C511-45AD-92A1-29C62EB48D47}" presName="sibTrans" presStyleLbl="sibTrans1D1" presStyleIdx="3" presStyleCnt="4"/>
      <dgm:spPr/>
    </dgm:pt>
    <dgm:pt modelId="{DFF2CDA3-C569-45AB-A621-196D7A094FD6}" type="pres">
      <dgm:prSet presAssocID="{919E5102-C511-45AD-92A1-29C62EB48D47}" presName="connectorText" presStyleLbl="sibTrans1D1" presStyleIdx="3" presStyleCnt="4"/>
      <dgm:spPr/>
    </dgm:pt>
    <dgm:pt modelId="{B509D0F7-BF70-4A1D-A08A-CB775AA8FF19}" type="pres">
      <dgm:prSet presAssocID="{7B5F092F-9024-4E2D-BA9D-F4A8DDB9CB4A}" presName="node" presStyleLbl="node1" presStyleIdx="4" presStyleCnt="5">
        <dgm:presLayoutVars>
          <dgm:bulletEnabled val="1"/>
        </dgm:presLayoutVars>
      </dgm:prSet>
      <dgm:spPr/>
    </dgm:pt>
  </dgm:ptLst>
  <dgm:cxnLst>
    <dgm:cxn modelId="{B5A4A818-304A-4B5D-ABBE-E291C23B4EED}" srcId="{94D45DB7-5773-4196-9E8C-9260C79F2372}" destId="{64957C43-D0FF-49AF-9AE2-0E68E316D760}" srcOrd="2" destOrd="0" parTransId="{2E1802AB-C3B1-4477-8277-A0B50B0FBE7E}" sibTransId="{2FE997D5-DC15-4691-9DAB-1A8035DF244C}"/>
    <dgm:cxn modelId="{DF633237-949B-46F1-B12A-5D702807BFA9}" srcId="{94D45DB7-5773-4196-9E8C-9260C79F2372}" destId="{7B5F092F-9024-4E2D-BA9D-F4A8DDB9CB4A}" srcOrd="4" destOrd="0" parTransId="{4D5EA40E-A673-488C-9126-71B7E0054D72}" sibTransId="{C0228212-C05C-45DB-8A76-EC25F22936EE}"/>
    <dgm:cxn modelId="{E2D91860-B01C-4456-B0F6-FED7B977CE89}" type="presOf" srcId="{64957C43-D0FF-49AF-9AE2-0E68E316D760}" destId="{54B4ADD2-7446-4A92-B9E2-63443C54D459}" srcOrd="0" destOrd="0" presId="urn:microsoft.com/office/officeart/2005/8/layout/bProcess3"/>
    <dgm:cxn modelId="{BC384147-EEF6-47CE-93C6-2AF133E18ABC}" type="presOf" srcId="{94D45DB7-5773-4196-9E8C-9260C79F2372}" destId="{3646BF12-4401-42C8-A560-6B96E9885A0F}" srcOrd="0" destOrd="0" presId="urn:microsoft.com/office/officeart/2005/8/layout/bProcess3"/>
    <dgm:cxn modelId="{8065066A-4D30-4F7E-9EBE-F99D0F843DD2}" type="presOf" srcId="{7F601ADD-BA37-418E-896C-6C97F82E6728}" destId="{1E6A4041-5F40-4BB0-899A-34A8455D524A}" srcOrd="0" destOrd="0" presId="urn:microsoft.com/office/officeart/2005/8/layout/bProcess3"/>
    <dgm:cxn modelId="{9A69AC80-8FC6-4C59-8EB1-641A52D614EA}" type="presOf" srcId="{919E5102-C511-45AD-92A1-29C62EB48D47}" destId="{E84E839E-232E-4C9D-96AE-0EF6EDA013BD}" srcOrd="0" destOrd="0" presId="urn:microsoft.com/office/officeart/2005/8/layout/bProcess3"/>
    <dgm:cxn modelId="{89ADB28E-1953-4AE0-A5C3-842F0CB064B8}" type="presOf" srcId="{D9686FA7-B3BF-40F1-A52A-C02BB9CFB381}" destId="{E1F79460-3EC1-409D-A528-1D52E7C6DFBB}" srcOrd="1" destOrd="0" presId="urn:microsoft.com/office/officeart/2005/8/layout/bProcess3"/>
    <dgm:cxn modelId="{99519C9B-A51C-41AE-8AE1-E1AE24578B6F}" srcId="{94D45DB7-5773-4196-9E8C-9260C79F2372}" destId="{03EA0678-3F95-46D6-9CA3-0F27FD6E7538}" srcOrd="1" destOrd="0" parTransId="{3B440EE3-841C-423C-ADC9-07DEBE22BB6C}" sibTransId="{7F601ADD-BA37-418E-896C-6C97F82E6728}"/>
    <dgm:cxn modelId="{6A4D9A9F-C826-447D-8821-5DBFD7A18CD7}" type="presOf" srcId="{2FE997D5-DC15-4691-9DAB-1A8035DF244C}" destId="{20726460-3946-4BC1-999D-65BD3D6BD19F}" srcOrd="0" destOrd="0" presId="urn:microsoft.com/office/officeart/2005/8/layout/bProcess3"/>
    <dgm:cxn modelId="{5665A2A0-CE1A-4C12-8DB6-0DCC07BC7E37}" type="presOf" srcId="{03EA0678-3F95-46D6-9CA3-0F27FD6E7538}" destId="{F4D5FF5B-B65E-412E-8C84-3E96898C096C}" srcOrd="0" destOrd="0" presId="urn:microsoft.com/office/officeart/2005/8/layout/bProcess3"/>
    <dgm:cxn modelId="{F89F50A2-0B12-4BAC-83BB-67500BD34426}" type="presOf" srcId="{4E7A07A4-0825-4476-86A0-C75CFDF013FD}" destId="{C83DAF17-4CD9-4146-9877-FD9C6ED012B4}" srcOrd="0" destOrd="0" presId="urn:microsoft.com/office/officeart/2005/8/layout/bProcess3"/>
    <dgm:cxn modelId="{62B526B8-B56C-4A31-A8C9-CEBF900CACAE}" srcId="{94D45DB7-5773-4196-9E8C-9260C79F2372}" destId="{653A116C-A9F0-4923-98B4-D089B77B737A}" srcOrd="3" destOrd="0" parTransId="{391A1072-F86F-4A36-832A-57AC9FD0CA59}" sibTransId="{919E5102-C511-45AD-92A1-29C62EB48D47}"/>
    <dgm:cxn modelId="{985241BE-6F37-4957-BE0E-66FAA5169D64}" srcId="{94D45DB7-5773-4196-9E8C-9260C79F2372}" destId="{4E7A07A4-0825-4476-86A0-C75CFDF013FD}" srcOrd="0" destOrd="0" parTransId="{A41245E4-B578-43E6-A6FE-290D0D0F242C}" sibTransId="{D9686FA7-B3BF-40F1-A52A-C02BB9CFB381}"/>
    <dgm:cxn modelId="{32E503CA-9BBB-4C77-8AB3-6729B5ABDBA1}" type="presOf" srcId="{653A116C-A9F0-4923-98B4-D089B77B737A}" destId="{DC413984-78BF-4032-92D0-12C8FF578E61}" srcOrd="0" destOrd="0" presId="urn:microsoft.com/office/officeart/2005/8/layout/bProcess3"/>
    <dgm:cxn modelId="{806B8DCD-949B-409A-8B5C-68549093D0B3}" type="presOf" srcId="{919E5102-C511-45AD-92A1-29C62EB48D47}" destId="{DFF2CDA3-C569-45AB-A621-196D7A094FD6}" srcOrd="1" destOrd="0" presId="urn:microsoft.com/office/officeart/2005/8/layout/bProcess3"/>
    <dgm:cxn modelId="{5EFEC4D0-36BC-4E7C-B407-5033ADCA634C}" type="presOf" srcId="{7F601ADD-BA37-418E-896C-6C97F82E6728}" destId="{88FFFC3E-4A04-4343-B37C-937FF1249C93}" srcOrd="1" destOrd="0" presId="urn:microsoft.com/office/officeart/2005/8/layout/bProcess3"/>
    <dgm:cxn modelId="{254F1ED2-77BB-4619-BD13-5ECE6D49D2DF}" type="presOf" srcId="{2FE997D5-DC15-4691-9DAB-1A8035DF244C}" destId="{9EE6ABD7-B4DA-4D0F-984A-4AC7FD70B45F}" srcOrd="1" destOrd="0" presId="urn:microsoft.com/office/officeart/2005/8/layout/bProcess3"/>
    <dgm:cxn modelId="{8011E8E2-DF7F-495A-BBBE-74E708382AB5}" type="presOf" srcId="{D9686FA7-B3BF-40F1-A52A-C02BB9CFB381}" destId="{FA6DBBED-7A90-4E95-B06D-3ED1297A0704}" srcOrd="0" destOrd="0" presId="urn:microsoft.com/office/officeart/2005/8/layout/bProcess3"/>
    <dgm:cxn modelId="{75FF7BF2-7716-4A94-9488-ED6A6529ED47}" type="presOf" srcId="{7B5F092F-9024-4E2D-BA9D-F4A8DDB9CB4A}" destId="{B509D0F7-BF70-4A1D-A08A-CB775AA8FF19}" srcOrd="0" destOrd="0" presId="urn:microsoft.com/office/officeart/2005/8/layout/bProcess3"/>
    <dgm:cxn modelId="{516212C5-3A4C-4B4D-9C7A-2E14F3FB400C}" type="presParOf" srcId="{3646BF12-4401-42C8-A560-6B96E9885A0F}" destId="{C83DAF17-4CD9-4146-9877-FD9C6ED012B4}" srcOrd="0" destOrd="0" presId="urn:microsoft.com/office/officeart/2005/8/layout/bProcess3"/>
    <dgm:cxn modelId="{8DCEC447-AA56-488F-B779-770B475BDD72}" type="presParOf" srcId="{3646BF12-4401-42C8-A560-6B96E9885A0F}" destId="{FA6DBBED-7A90-4E95-B06D-3ED1297A0704}" srcOrd="1" destOrd="0" presId="urn:microsoft.com/office/officeart/2005/8/layout/bProcess3"/>
    <dgm:cxn modelId="{289E37F6-5ABE-4BE5-8957-E7A16C39DFD1}" type="presParOf" srcId="{FA6DBBED-7A90-4E95-B06D-3ED1297A0704}" destId="{E1F79460-3EC1-409D-A528-1D52E7C6DFBB}" srcOrd="0" destOrd="0" presId="urn:microsoft.com/office/officeart/2005/8/layout/bProcess3"/>
    <dgm:cxn modelId="{ACFBCF6C-88DC-4B94-9EFF-8880B7083284}" type="presParOf" srcId="{3646BF12-4401-42C8-A560-6B96E9885A0F}" destId="{F4D5FF5B-B65E-412E-8C84-3E96898C096C}" srcOrd="2" destOrd="0" presId="urn:microsoft.com/office/officeart/2005/8/layout/bProcess3"/>
    <dgm:cxn modelId="{6DE2C862-25E7-49F0-8F62-ADBF61DBC6CD}" type="presParOf" srcId="{3646BF12-4401-42C8-A560-6B96E9885A0F}" destId="{1E6A4041-5F40-4BB0-899A-34A8455D524A}" srcOrd="3" destOrd="0" presId="urn:microsoft.com/office/officeart/2005/8/layout/bProcess3"/>
    <dgm:cxn modelId="{96FA7788-F029-4707-BB9C-29AA3046017D}" type="presParOf" srcId="{1E6A4041-5F40-4BB0-899A-34A8455D524A}" destId="{88FFFC3E-4A04-4343-B37C-937FF1249C93}" srcOrd="0" destOrd="0" presId="urn:microsoft.com/office/officeart/2005/8/layout/bProcess3"/>
    <dgm:cxn modelId="{7BFF77F1-646F-42C4-9A6F-30C716BEF5F8}" type="presParOf" srcId="{3646BF12-4401-42C8-A560-6B96E9885A0F}" destId="{54B4ADD2-7446-4A92-B9E2-63443C54D459}" srcOrd="4" destOrd="0" presId="urn:microsoft.com/office/officeart/2005/8/layout/bProcess3"/>
    <dgm:cxn modelId="{7ED45B05-7441-4DB2-BDD4-FF087E312CCB}" type="presParOf" srcId="{3646BF12-4401-42C8-A560-6B96E9885A0F}" destId="{20726460-3946-4BC1-999D-65BD3D6BD19F}" srcOrd="5" destOrd="0" presId="urn:microsoft.com/office/officeart/2005/8/layout/bProcess3"/>
    <dgm:cxn modelId="{3E204984-EF66-497B-82A2-C7E50FA41E39}" type="presParOf" srcId="{20726460-3946-4BC1-999D-65BD3D6BD19F}" destId="{9EE6ABD7-B4DA-4D0F-984A-4AC7FD70B45F}" srcOrd="0" destOrd="0" presId="urn:microsoft.com/office/officeart/2005/8/layout/bProcess3"/>
    <dgm:cxn modelId="{7D5E12B9-E343-45DF-9EAA-DD946D8E26C0}" type="presParOf" srcId="{3646BF12-4401-42C8-A560-6B96E9885A0F}" destId="{DC413984-78BF-4032-92D0-12C8FF578E61}" srcOrd="6" destOrd="0" presId="urn:microsoft.com/office/officeart/2005/8/layout/bProcess3"/>
    <dgm:cxn modelId="{19B68E7A-231C-400C-8916-E00C7810AA13}" type="presParOf" srcId="{3646BF12-4401-42C8-A560-6B96E9885A0F}" destId="{E84E839E-232E-4C9D-96AE-0EF6EDA013BD}" srcOrd="7" destOrd="0" presId="urn:microsoft.com/office/officeart/2005/8/layout/bProcess3"/>
    <dgm:cxn modelId="{F4D6F5A2-0457-4A89-8AD0-57155D48C119}" type="presParOf" srcId="{E84E839E-232E-4C9D-96AE-0EF6EDA013BD}" destId="{DFF2CDA3-C569-45AB-A621-196D7A094FD6}" srcOrd="0" destOrd="0" presId="urn:microsoft.com/office/officeart/2005/8/layout/bProcess3"/>
    <dgm:cxn modelId="{CA0D5FF8-526C-47D9-933D-5FA6C06EA44B}" type="presParOf" srcId="{3646BF12-4401-42C8-A560-6B96E9885A0F}" destId="{B509D0F7-BF70-4A1D-A08A-CB775AA8FF19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DA289-22E0-44BC-BA4A-A956BCEE2D5A}">
      <dsp:nvSpPr>
        <dsp:cNvPr id="0" name=""/>
        <dsp:cNvSpPr/>
      </dsp:nvSpPr>
      <dsp:spPr>
        <a:xfrm>
          <a:off x="0" y="0"/>
          <a:ext cx="8549640" cy="17037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600" kern="1200"/>
            <a:t>Hrana je rychlá a monotónní změna jasu</a:t>
          </a:r>
          <a:endParaRPr lang="en-US" sz="3600" kern="1200"/>
        </a:p>
      </dsp:txBody>
      <dsp:txXfrm>
        <a:off x="49901" y="49901"/>
        <a:ext cx="6788695" cy="1603934"/>
      </dsp:txXfrm>
    </dsp:sp>
    <dsp:sp modelId="{EDDD16E7-59DA-457D-903F-69C442CE7E19}">
      <dsp:nvSpPr>
        <dsp:cNvPr id="0" name=""/>
        <dsp:cNvSpPr/>
      </dsp:nvSpPr>
      <dsp:spPr>
        <a:xfrm>
          <a:off x="1508759" y="2082344"/>
          <a:ext cx="8549640" cy="17037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600" kern="1200"/>
            <a:t>Detekovaná hrana může být chápána jako hranice objektu</a:t>
          </a:r>
          <a:endParaRPr lang="en-US" sz="3600" kern="1200"/>
        </a:p>
      </dsp:txBody>
      <dsp:txXfrm>
        <a:off x="1558660" y="2132245"/>
        <a:ext cx="5833649" cy="1603934"/>
      </dsp:txXfrm>
    </dsp:sp>
    <dsp:sp modelId="{F68E0D3C-FBF3-4368-B113-2417877F5FB9}">
      <dsp:nvSpPr>
        <dsp:cNvPr id="0" name=""/>
        <dsp:cNvSpPr/>
      </dsp:nvSpPr>
      <dsp:spPr>
        <a:xfrm>
          <a:off x="7442211" y="1339325"/>
          <a:ext cx="1107428" cy="11074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691382" y="1339325"/>
        <a:ext cx="609086" cy="8333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10DAB-D58E-4B5B-9BF6-E48136A3BD41}">
      <dsp:nvSpPr>
        <dsp:cNvPr id="0" name=""/>
        <dsp:cNvSpPr/>
      </dsp:nvSpPr>
      <dsp:spPr>
        <a:xfrm>
          <a:off x="1964" y="754871"/>
          <a:ext cx="4189362" cy="25136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700" kern="1200"/>
            <a:t>Aplikace LoG operátoru (Laplacian of Gaussian)</a:t>
          </a:r>
          <a:endParaRPr lang="en-US" sz="3700" kern="1200"/>
        </a:p>
      </dsp:txBody>
      <dsp:txXfrm>
        <a:off x="75585" y="828492"/>
        <a:ext cx="4042120" cy="2366375"/>
      </dsp:txXfrm>
    </dsp:sp>
    <dsp:sp modelId="{1C727B4B-4E39-48FA-B3B4-79750AC2CF70}">
      <dsp:nvSpPr>
        <dsp:cNvPr id="0" name=""/>
        <dsp:cNvSpPr/>
      </dsp:nvSpPr>
      <dsp:spPr>
        <a:xfrm>
          <a:off x="4559991" y="1492199"/>
          <a:ext cx="888144" cy="10389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4559991" y="1699991"/>
        <a:ext cx="621701" cy="623377"/>
      </dsp:txXfrm>
    </dsp:sp>
    <dsp:sp modelId="{1D327C33-5DDD-4354-BB1A-32FD60C032D0}">
      <dsp:nvSpPr>
        <dsp:cNvPr id="0" name=""/>
        <dsp:cNvSpPr/>
      </dsp:nvSpPr>
      <dsp:spPr>
        <a:xfrm>
          <a:off x="5867072" y="754871"/>
          <a:ext cx="4189362" cy="25136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700" kern="1200" dirty="0"/>
            <a:t>Detekce hran pomocí nulových bodů</a:t>
          </a:r>
          <a:endParaRPr lang="en-US" sz="3700" kern="1200" dirty="0"/>
        </a:p>
      </dsp:txBody>
      <dsp:txXfrm>
        <a:off x="5940693" y="828492"/>
        <a:ext cx="4042120" cy="236637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322C30-8715-446A-B64A-E9CB3D4ABA8F}">
      <dsp:nvSpPr>
        <dsp:cNvPr id="0" name=""/>
        <dsp:cNvSpPr/>
      </dsp:nvSpPr>
      <dsp:spPr>
        <a:xfrm>
          <a:off x="134825" y="1363725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53B318-67A6-44EA-9E4E-266AFA5AA35C}">
      <dsp:nvSpPr>
        <dsp:cNvPr id="0" name=""/>
        <dsp:cNvSpPr/>
      </dsp:nvSpPr>
      <dsp:spPr>
        <a:xfrm>
          <a:off x="406966" y="1635866"/>
          <a:ext cx="751627" cy="751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91688-2C8B-45EA-92AC-82F4ED65152D}">
      <dsp:nvSpPr>
        <dsp:cNvPr id="0" name=""/>
        <dsp:cNvSpPr/>
      </dsp:nvSpPr>
      <dsp:spPr>
        <a:xfrm>
          <a:off x="1708430" y="1363725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/>
            <a:t>Dear ImGui</a:t>
          </a:r>
          <a:endParaRPr lang="en-US" sz="2400" kern="1200"/>
        </a:p>
      </dsp:txBody>
      <dsp:txXfrm>
        <a:off x="1708430" y="1363725"/>
        <a:ext cx="3054644" cy="1295909"/>
      </dsp:txXfrm>
    </dsp:sp>
    <dsp:sp modelId="{42513B7E-A45E-4AFB-A7D0-F5894C8BEC36}">
      <dsp:nvSpPr>
        <dsp:cNvPr id="0" name=""/>
        <dsp:cNvSpPr/>
      </dsp:nvSpPr>
      <dsp:spPr>
        <a:xfrm>
          <a:off x="5295324" y="1363725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8B607-CFD7-48E5-997D-8975C0AEF838}">
      <dsp:nvSpPr>
        <dsp:cNvPr id="0" name=""/>
        <dsp:cNvSpPr/>
      </dsp:nvSpPr>
      <dsp:spPr>
        <a:xfrm>
          <a:off x="5567465" y="1635866"/>
          <a:ext cx="751627" cy="751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AA453-7DF2-4498-AF35-76988982DD86}">
      <dsp:nvSpPr>
        <dsp:cNvPr id="0" name=""/>
        <dsp:cNvSpPr/>
      </dsp:nvSpPr>
      <dsp:spPr>
        <a:xfrm>
          <a:off x="6868929" y="1363725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/>
            <a:t>wxWidgets</a:t>
          </a:r>
          <a:endParaRPr lang="en-US" sz="2400" kern="1200"/>
        </a:p>
      </dsp:txBody>
      <dsp:txXfrm>
        <a:off x="6868929" y="1363725"/>
        <a:ext cx="3054644" cy="129590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4367B-0479-4DB6-AC19-237F2E55F398}">
      <dsp:nvSpPr>
        <dsp:cNvPr id="0" name=""/>
        <dsp:cNvSpPr/>
      </dsp:nvSpPr>
      <dsp:spPr>
        <a:xfrm>
          <a:off x="1281637" y="1450"/>
          <a:ext cx="3569035" cy="245906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57D76-07ED-4355-9623-7B55599CDAE7}">
      <dsp:nvSpPr>
        <dsp:cNvPr id="0" name=""/>
        <dsp:cNvSpPr/>
      </dsp:nvSpPr>
      <dsp:spPr>
        <a:xfrm>
          <a:off x="1281637" y="2460516"/>
          <a:ext cx="3569035" cy="1324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2" tIns="362712" rIns="362712" bIns="0" numCol="1" spcCol="1270" anchor="t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5100" kern="1200" dirty="0"/>
            <a:t>Rozmazání</a:t>
          </a:r>
          <a:endParaRPr lang="en-US" sz="5100" kern="1200" dirty="0"/>
        </a:p>
      </dsp:txBody>
      <dsp:txXfrm>
        <a:off x="1281637" y="2460516"/>
        <a:ext cx="3569035" cy="1324112"/>
      </dsp:txXfrm>
    </dsp:sp>
    <dsp:sp modelId="{13A42F12-16C1-43F5-9D84-51CB40F8F25A}">
      <dsp:nvSpPr>
        <dsp:cNvPr id="0" name=""/>
        <dsp:cNvSpPr/>
      </dsp:nvSpPr>
      <dsp:spPr>
        <a:xfrm>
          <a:off x="5207726" y="1450"/>
          <a:ext cx="3569035" cy="2459065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9C0A1-364B-4DF2-8163-CD178464982F}">
      <dsp:nvSpPr>
        <dsp:cNvPr id="0" name=""/>
        <dsp:cNvSpPr/>
      </dsp:nvSpPr>
      <dsp:spPr>
        <a:xfrm>
          <a:off x="5207726" y="2460516"/>
          <a:ext cx="3569035" cy="1324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2" tIns="362712" rIns="362712" bIns="0" numCol="1" spcCol="1270" anchor="t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5100" kern="1200"/>
            <a:t>Prahování</a:t>
          </a:r>
          <a:endParaRPr lang="en-US" sz="5100" kern="1200"/>
        </a:p>
      </dsp:txBody>
      <dsp:txXfrm>
        <a:off x="5207726" y="2460516"/>
        <a:ext cx="3569035" cy="132411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E9B3D-F7DA-4494-917A-BC3C3FAB4C79}">
      <dsp:nvSpPr>
        <dsp:cNvPr id="0" name=""/>
        <dsp:cNvSpPr/>
      </dsp:nvSpPr>
      <dsp:spPr>
        <a:xfrm rot="5400000">
          <a:off x="-181609" y="1214663"/>
          <a:ext cx="2793999" cy="243077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300" kern="1200" dirty="0"/>
            <a:t>Základní obrázek</a:t>
          </a:r>
          <a:endParaRPr lang="en-US" sz="3300" kern="1200" dirty="0"/>
        </a:p>
      </dsp:txBody>
      <dsp:txXfrm rot="-5400000">
        <a:off x="378797" y="1468451"/>
        <a:ext cx="1673187" cy="1923203"/>
      </dsp:txXfrm>
    </dsp:sp>
    <dsp:sp modelId="{0A0B3194-DE54-4698-826C-2FE643173249}">
      <dsp:nvSpPr>
        <dsp:cNvPr id="0" name=""/>
        <dsp:cNvSpPr/>
      </dsp:nvSpPr>
      <dsp:spPr>
        <a:xfrm>
          <a:off x="6940296" y="1173480"/>
          <a:ext cx="3118104" cy="16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C7D4-2B29-47F0-954E-B40B0704FD4D}">
      <dsp:nvSpPr>
        <dsp:cNvPr id="0" name=""/>
        <dsp:cNvSpPr/>
      </dsp:nvSpPr>
      <dsp:spPr>
        <a:xfrm rot="5400000">
          <a:off x="2543982" y="239868"/>
          <a:ext cx="3088292" cy="26868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600" kern="1200" dirty="0"/>
            <a:t>512 x 512</a:t>
          </a:r>
          <a:endParaRPr lang="en-US" sz="3600" kern="1200" dirty="0"/>
        </a:p>
      </dsp:txBody>
      <dsp:txXfrm rot="-5400000">
        <a:off x="3163416" y="520388"/>
        <a:ext cx="1849424" cy="2125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0E1CC-BCBC-473E-B681-C9D630D66178}">
      <dsp:nvSpPr>
        <dsp:cNvPr id="0" name=""/>
        <dsp:cNvSpPr/>
      </dsp:nvSpPr>
      <dsp:spPr>
        <a:xfrm>
          <a:off x="358154" y="649306"/>
          <a:ext cx="2359581" cy="14983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270AD-6D0F-4F62-A17F-389B7D41B6D0}">
      <dsp:nvSpPr>
        <dsp:cNvPr id="0" name=""/>
        <dsp:cNvSpPr/>
      </dsp:nvSpPr>
      <dsp:spPr>
        <a:xfrm>
          <a:off x="1003653" y="1262529"/>
          <a:ext cx="2359581" cy="1498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 dirty="0"/>
            <a:t>Použitím 1. derivace (resp. diference) obrazové funkce</a:t>
          </a:r>
          <a:endParaRPr lang="en-US" sz="2200" kern="1200" dirty="0"/>
        </a:p>
      </dsp:txBody>
      <dsp:txXfrm>
        <a:off x="1047538" y="1306414"/>
        <a:ext cx="2271811" cy="1410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B37B5-CEAE-4F0E-A366-ECB48C5EA52D}">
      <dsp:nvSpPr>
        <dsp:cNvPr id="0" name=""/>
        <dsp:cNvSpPr/>
      </dsp:nvSpPr>
      <dsp:spPr>
        <a:xfrm rot="5400000">
          <a:off x="1051657" y="1421753"/>
          <a:ext cx="2221546" cy="26786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9F8DF3-24DF-4CE8-AB7B-1F7EB8183390}">
      <dsp:nvSpPr>
        <dsp:cNvPr id="0" name=""/>
        <dsp:cNvSpPr/>
      </dsp:nvSpPr>
      <dsp:spPr>
        <a:xfrm>
          <a:off x="1561851" y="2701"/>
          <a:ext cx="2976264" cy="17857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/>
            <a:t>Výpočet gradientů v každém pixelu pomocí konvolucí</a:t>
          </a:r>
          <a:endParaRPr lang="en-US" sz="2600" kern="1200" dirty="0"/>
        </a:p>
      </dsp:txBody>
      <dsp:txXfrm>
        <a:off x="1614154" y="55004"/>
        <a:ext cx="2871658" cy="1681152"/>
      </dsp:txXfrm>
    </dsp:sp>
    <dsp:sp modelId="{2A2494C2-6D9A-4682-A641-0EE74ED32BC2}">
      <dsp:nvSpPr>
        <dsp:cNvPr id="0" name=""/>
        <dsp:cNvSpPr/>
      </dsp:nvSpPr>
      <dsp:spPr>
        <a:xfrm>
          <a:off x="2167756" y="2537852"/>
          <a:ext cx="3947779" cy="26786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4ECC4-35A5-4816-847D-9360748B62CE}">
      <dsp:nvSpPr>
        <dsp:cNvPr id="0" name=""/>
        <dsp:cNvSpPr/>
      </dsp:nvSpPr>
      <dsp:spPr>
        <a:xfrm>
          <a:off x="1561851" y="2234899"/>
          <a:ext cx="2976264" cy="17857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/>
            <a:t>Výpočet maximálního gradientu v každém pixelu</a:t>
          </a:r>
          <a:endParaRPr lang="en-US" sz="2600" kern="1200" dirty="0"/>
        </a:p>
      </dsp:txBody>
      <dsp:txXfrm>
        <a:off x="1614154" y="2287202"/>
        <a:ext cx="2871658" cy="1681152"/>
      </dsp:txXfrm>
    </dsp:sp>
    <dsp:sp modelId="{8EED9BAC-58A0-4EA3-AE16-8D1CEA40E022}">
      <dsp:nvSpPr>
        <dsp:cNvPr id="0" name=""/>
        <dsp:cNvSpPr/>
      </dsp:nvSpPr>
      <dsp:spPr>
        <a:xfrm>
          <a:off x="5520283" y="2234899"/>
          <a:ext cx="2976264" cy="17857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/>
            <a:t>Částečné derivace se opět nahrazují diferencí</a:t>
          </a:r>
          <a:endParaRPr lang="en-US" sz="2600" kern="1200" dirty="0"/>
        </a:p>
      </dsp:txBody>
      <dsp:txXfrm>
        <a:off x="5572586" y="2287202"/>
        <a:ext cx="2871658" cy="16811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86D7C-2899-4615-B23A-1778B1D95394}">
      <dsp:nvSpPr>
        <dsp:cNvPr id="0" name=""/>
        <dsp:cNvSpPr/>
      </dsp:nvSpPr>
      <dsp:spPr>
        <a:xfrm>
          <a:off x="0" y="653795"/>
          <a:ext cx="10058399" cy="12070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217F49-7D00-48BE-B8C3-02D0A4F0819B}">
      <dsp:nvSpPr>
        <dsp:cNvPr id="0" name=""/>
        <dsp:cNvSpPr/>
      </dsp:nvSpPr>
      <dsp:spPr>
        <a:xfrm>
          <a:off x="365119" y="919411"/>
          <a:ext cx="663854" cy="663854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F85D1C-FF57-4890-92DA-74F4363514E1}">
      <dsp:nvSpPr>
        <dsp:cNvPr id="0" name=""/>
        <dsp:cNvSpPr/>
      </dsp:nvSpPr>
      <dsp:spPr>
        <a:xfrm>
          <a:off x="1394094" y="653795"/>
          <a:ext cx="8664305" cy="1207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42" tIns="127742" rIns="127742" bIns="12774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/>
            <a:t>Aplikací masky na obrázek je možné detekovat hrany</a:t>
          </a:r>
          <a:endParaRPr lang="en-US" sz="2500" kern="1200"/>
        </a:p>
      </dsp:txBody>
      <dsp:txXfrm>
        <a:off x="1394094" y="653795"/>
        <a:ext cx="8664305" cy="1207008"/>
      </dsp:txXfrm>
    </dsp:sp>
    <dsp:sp modelId="{A105F789-959F-46AE-8E20-51BFAEB8BA92}">
      <dsp:nvSpPr>
        <dsp:cNvPr id="0" name=""/>
        <dsp:cNvSpPr/>
      </dsp:nvSpPr>
      <dsp:spPr>
        <a:xfrm>
          <a:off x="0" y="2162556"/>
          <a:ext cx="10058399" cy="12070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482E10-6A73-42DE-9735-01A68A9777E8}">
      <dsp:nvSpPr>
        <dsp:cNvPr id="0" name=""/>
        <dsp:cNvSpPr/>
      </dsp:nvSpPr>
      <dsp:spPr>
        <a:xfrm>
          <a:off x="365119" y="2434132"/>
          <a:ext cx="663854" cy="6638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BCFC6-1E13-4521-BDB5-CC5A86CDCA64}">
      <dsp:nvSpPr>
        <dsp:cNvPr id="0" name=""/>
        <dsp:cNvSpPr/>
      </dsp:nvSpPr>
      <dsp:spPr>
        <a:xfrm>
          <a:off x="1394094" y="2162556"/>
          <a:ext cx="8664305" cy="1207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42" tIns="127742" rIns="127742" bIns="12774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/>
            <a:t>Masky obecně musejí splňovat podmínku, že součet jednotlivých prvků masky je roven nule</a:t>
          </a:r>
          <a:endParaRPr lang="en-US" sz="2500" kern="1200"/>
        </a:p>
      </dsp:txBody>
      <dsp:txXfrm>
        <a:off x="1394094" y="2162556"/>
        <a:ext cx="8664305" cy="12070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F5D60-9A04-4922-9736-3AD930EBFD4D}">
      <dsp:nvSpPr>
        <dsp:cNvPr id="0" name=""/>
        <dsp:cNvSpPr/>
      </dsp:nvSpPr>
      <dsp:spPr>
        <a:xfrm>
          <a:off x="3143" y="652106"/>
          <a:ext cx="3064668" cy="1225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/>
            <a:t>Prewittové operátor</a:t>
          </a:r>
          <a:endParaRPr lang="en-US" sz="3400" kern="1200"/>
        </a:p>
      </dsp:txBody>
      <dsp:txXfrm>
        <a:off x="3143" y="652106"/>
        <a:ext cx="3064668" cy="1225867"/>
      </dsp:txXfrm>
    </dsp:sp>
    <dsp:sp modelId="{8268B276-3C70-4286-B36C-1B84C2D141DC}">
      <dsp:nvSpPr>
        <dsp:cNvPr id="0" name=""/>
        <dsp:cNvSpPr/>
      </dsp:nvSpPr>
      <dsp:spPr>
        <a:xfrm>
          <a:off x="3143" y="1877973"/>
          <a:ext cx="3064668" cy="1493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87B9CA-DA08-4F84-A492-D6F488C82FBF}">
      <dsp:nvSpPr>
        <dsp:cNvPr id="0" name=""/>
        <dsp:cNvSpPr/>
      </dsp:nvSpPr>
      <dsp:spPr>
        <a:xfrm>
          <a:off x="3496865" y="652106"/>
          <a:ext cx="3064668" cy="1225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/>
            <a:t>Sobelův operátor</a:t>
          </a:r>
          <a:endParaRPr lang="en-US" sz="3400" kern="1200"/>
        </a:p>
      </dsp:txBody>
      <dsp:txXfrm>
        <a:off x="3496865" y="652106"/>
        <a:ext cx="3064668" cy="1225867"/>
      </dsp:txXfrm>
    </dsp:sp>
    <dsp:sp modelId="{ADB3CE6D-6502-4536-B8D3-5799B9713F82}">
      <dsp:nvSpPr>
        <dsp:cNvPr id="0" name=""/>
        <dsp:cNvSpPr/>
      </dsp:nvSpPr>
      <dsp:spPr>
        <a:xfrm>
          <a:off x="3496865" y="1877973"/>
          <a:ext cx="3064668" cy="1493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92588-0406-4B3F-B4E2-758CA9E405EA}">
      <dsp:nvSpPr>
        <dsp:cNvPr id="0" name=""/>
        <dsp:cNvSpPr/>
      </dsp:nvSpPr>
      <dsp:spPr>
        <a:xfrm>
          <a:off x="6990588" y="652106"/>
          <a:ext cx="3064668" cy="1225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/>
            <a:t>Robertsův operátor</a:t>
          </a:r>
          <a:endParaRPr lang="en-US" sz="3400" kern="1200"/>
        </a:p>
      </dsp:txBody>
      <dsp:txXfrm>
        <a:off x="6990588" y="652106"/>
        <a:ext cx="3064668" cy="1225867"/>
      </dsp:txXfrm>
    </dsp:sp>
    <dsp:sp modelId="{B7D821D0-9A85-4736-B557-A3703547C51D}">
      <dsp:nvSpPr>
        <dsp:cNvPr id="0" name=""/>
        <dsp:cNvSpPr/>
      </dsp:nvSpPr>
      <dsp:spPr>
        <a:xfrm>
          <a:off x="6990588" y="1877973"/>
          <a:ext cx="3064668" cy="1493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1310E-943C-4ADF-93CD-C2929794FD48}">
      <dsp:nvSpPr>
        <dsp:cNvPr id="0" name=""/>
        <dsp:cNvSpPr/>
      </dsp:nvSpPr>
      <dsp:spPr>
        <a:xfrm>
          <a:off x="271" y="237998"/>
          <a:ext cx="3440878" cy="2184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44FB6E-DA31-4EA4-9B78-80867E4FC9F3}">
      <dsp:nvSpPr>
        <dsp:cNvPr id="0" name=""/>
        <dsp:cNvSpPr/>
      </dsp:nvSpPr>
      <dsp:spPr>
        <a:xfrm>
          <a:off x="1006111" y="1193546"/>
          <a:ext cx="3440878" cy="21849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/>
            <a:t>Na rozdíl od předchozích masek neurčuje směr hrany, ale určuje pouze její velikost</a:t>
          </a:r>
          <a:endParaRPr lang="en-US" sz="2600" kern="1200" dirty="0"/>
        </a:p>
      </dsp:txBody>
      <dsp:txXfrm>
        <a:off x="1070106" y="1257541"/>
        <a:ext cx="3312888" cy="205696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2D72B-05CA-4676-A6D9-F59587AD9462}">
      <dsp:nvSpPr>
        <dsp:cNvPr id="0" name=""/>
        <dsp:cNvSpPr/>
      </dsp:nvSpPr>
      <dsp:spPr>
        <a:xfrm>
          <a:off x="0" y="0"/>
          <a:ext cx="8549640" cy="17037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 dirty="0"/>
            <a:t>Možnost detekce pomocí masek, ale omezuje se tím směrnice čáry</a:t>
          </a:r>
          <a:endParaRPr lang="en-US" sz="3200" kern="1200" dirty="0"/>
        </a:p>
      </dsp:txBody>
      <dsp:txXfrm>
        <a:off x="49901" y="49901"/>
        <a:ext cx="6788695" cy="1603934"/>
      </dsp:txXfrm>
    </dsp:sp>
    <dsp:sp modelId="{7BD03FB0-A6E5-4112-B864-1C974EFACF03}">
      <dsp:nvSpPr>
        <dsp:cNvPr id="0" name=""/>
        <dsp:cNvSpPr/>
      </dsp:nvSpPr>
      <dsp:spPr>
        <a:xfrm>
          <a:off x="1508759" y="2082344"/>
          <a:ext cx="8549640" cy="17037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Houghova transformace – využití směrnic a vyjádření pomocí trigonometrických rovnic</a:t>
          </a:r>
          <a:endParaRPr lang="en-US" sz="3200" kern="1200"/>
        </a:p>
      </dsp:txBody>
      <dsp:txXfrm>
        <a:off x="1558660" y="2132245"/>
        <a:ext cx="5833649" cy="1603934"/>
      </dsp:txXfrm>
    </dsp:sp>
    <dsp:sp modelId="{EE988305-39F5-4118-9CA0-D3AC95A2C32A}">
      <dsp:nvSpPr>
        <dsp:cNvPr id="0" name=""/>
        <dsp:cNvSpPr/>
      </dsp:nvSpPr>
      <dsp:spPr>
        <a:xfrm>
          <a:off x="7442211" y="1339325"/>
          <a:ext cx="1107428" cy="11074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691382" y="1339325"/>
        <a:ext cx="609086" cy="8333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C44E6A-9A94-4773-A8E9-22650CF3BD44}">
      <dsp:nvSpPr>
        <dsp:cNvPr id="0" name=""/>
        <dsp:cNvSpPr/>
      </dsp:nvSpPr>
      <dsp:spPr>
        <a:xfrm rot="16200000">
          <a:off x="1295" y="491"/>
          <a:ext cx="4022377" cy="4022377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/>
            <a:t>Detekování pomocí modifikovaného Laplaceova operátoru</a:t>
          </a:r>
          <a:endParaRPr lang="en-US" sz="2800" kern="1200"/>
        </a:p>
      </dsp:txBody>
      <dsp:txXfrm rot="5400000">
        <a:off x="1295" y="1006085"/>
        <a:ext cx="3318461" cy="2011189"/>
      </dsp:txXfrm>
    </dsp:sp>
    <dsp:sp modelId="{441C7D56-41DD-4C93-A6D4-F6DB6FB88058}">
      <dsp:nvSpPr>
        <dsp:cNvPr id="0" name=""/>
        <dsp:cNvSpPr/>
      </dsp:nvSpPr>
      <dsp:spPr>
        <a:xfrm rot="5400000">
          <a:off x="6034727" y="491"/>
          <a:ext cx="4022377" cy="4022377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Po aplikaci masky je vhodné užít </a:t>
          </a:r>
          <a:r>
            <a:rPr lang="cs-CZ" sz="2800" kern="1200" dirty="0" err="1"/>
            <a:t>prahování</a:t>
          </a:r>
          <a:endParaRPr lang="en-US" sz="2800" kern="1200" dirty="0"/>
        </a:p>
      </dsp:txBody>
      <dsp:txXfrm rot="-5400000">
        <a:off x="6738643" y="1006085"/>
        <a:ext cx="3318461" cy="201118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6DBBED-7A90-4E95-B06D-3ED1297A0704}">
      <dsp:nvSpPr>
        <dsp:cNvPr id="0" name=""/>
        <dsp:cNvSpPr/>
      </dsp:nvSpPr>
      <dsp:spPr>
        <a:xfrm>
          <a:off x="2976625" y="800108"/>
          <a:ext cx="6155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553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68239" y="842598"/>
        <a:ext cx="32306" cy="6461"/>
      </dsp:txXfrm>
    </dsp:sp>
    <dsp:sp modelId="{C83DAF17-4CD9-4146-9877-FD9C6ED012B4}">
      <dsp:nvSpPr>
        <dsp:cNvPr id="0" name=""/>
        <dsp:cNvSpPr/>
      </dsp:nvSpPr>
      <dsp:spPr>
        <a:xfrm>
          <a:off x="169146" y="3045"/>
          <a:ext cx="2809279" cy="16855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/>
            <a:t>Aplikace Gaussovského filtru pro rozmazání obrazu a vyhlazení šumu</a:t>
          </a:r>
          <a:endParaRPr lang="en-US" sz="1700" kern="1200"/>
        </a:p>
      </dsp:txBody>
      <dsp:txXfrm>
        <a:off x="169146" y="3045"/>
        <a:ext cx="2809279" cy="1685567"/>
      </dsp:txXfrm>
    </dsp:sp>
    <dsp:sp modelId="{1E6A4041-5F40-4BB0-899A-34A8455D524A}">
      <dsp:nvSpPr>
        <dsp:cNvPr id="0" name=""/>
        <dsp:cNvSpPr/>
      </dsp:nvSpPr>
      <dsp:spPr>
        <a:xfrm>
          <a:off x="6432039" y="800108"/>
          <a:ext cx="6155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553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23653" y="842598"/>
        <a:ext cx="32306" cy="6461"/>
      </dsp:txXfrm>
    </dsp:sp>
    <dsp:sp modelId="{F4D5FF5B-B65E-412E-8C84-3E96898C096C}">
      <dsp:nvSpPr>
        <dsp:cNvPr id="0" name=""/>
        <dsp:cNvSpPr/>
      </dsp:nvSpPr>
      <dsp:spPr>
        <a:xfrm>
          <a:off x="3624560" y="3045"/>
          <a:ext cx="2809279" cy="16855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/>
            <a:t>Nalezení gradientů v obrazu</a:t>
          </a:r>
          <a:endParaRPr lang="en-US" sz="1700" kern="1200"/>
        </a:p>
      </dsp:txBody>
      <dsp:txXfrm>
        <a:off x="3624560" y="3045"/>
        <a:ext cx="2809279" cy="1685567"/>
      </dsp:txXfrm>
    </dsp:sp>
    <dsp:sp modelId="{20726460-3946-4BC1-999D-65BD3D6BD19F}">
      <dsp:nvSpPr>
        <dsp:cNvPr id="0" name=""/>
        <dsp:cNvSpPr/>
      </dsp:nvSpPr>
      <dsp:spPr>
        <a:xfrm>
          <a:off x="1573785" y="1686812"/>
          <a:ext cx="6910828" cy="615534"/>
        </a:xfrm>
        <a:custGeom>
          <a:avLst/>
          <a:gdLst/>
          <a:ahLst/>
          <a:cxnLst/>
          <a:rect l="0" t="0" r="0" b="0"/>
          <a:pathLst>
            <a:path>
              <a:moveTo>
                <a:pt x="6910828" y="0"/>
              </a:moveTo>
              <a:lnTo>
                <a:pt x="6910828" y="324867"/>
              </a:lnTo>
              <a:lnTo>
                <a:pt x="0" y="324867"/>
              </a:lnTo>
              <a:lnTo>
                <a:pt x="0" y="61553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55675" y="1991349"/>
        <a:ext cx="347048" cy="6461"/>
      </dsp:txXfrm>
    </dsp:sp>
    <dsp:sp modelId="{54B4ADD2-7446-4A92-B9E2-63443C54D459}">
      <dsp:nvSpPr>
        <dsp:cNvPr id="0" name=""/>
        <dsp:cNvSpPr/>
      </dsp:nvSpPr>
      <dsp:spPr>
        <a:xfrm>
          <a:off x="7079974" y="3045"/>
          <a:ext cx="2809279" cy="16855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Aplikace detekce hran pomocí směru maximálního gradientu s </a:t>
          </a:r>
          <a:r>
            <a:rPr lang="cs-CZ" sz="1700" kern="1200" dirty="0" err="1"/>
            <a:t>prahováním</a:t>
          </a:r>
          <a:r>
            <a:rPr lang="cs-CZ" sz="1700" kern="1200" dirty="0"/>
            <a:t> pro potlačení lokálních maximálních hodnot</a:t>
          </a:r>
          <a:endParaRPr lang="en-US" sz="1700" kern="1200" dirty="0"/>
        </a:p>
      </dsp:txBody>
      <dsp:txXfrm>
        <a:off x="7079974" y="3045"/>
        <a:ext cx="2809279" cy="1685567"/>
      </dsp:txXfrm>
    </dsp:sp>
    <dsp:sp modelId="{E84E839E-232E-4C9D-96AE-0EF6EDA013BD}">
      <dsp:nvSpPr>
        <dsp:cNvPr id="0" name=""/>
        <dsp:cNvSpPr/>
      </dsp:nvSpPr>
      <dsp:spPr>
        <a:xfrm>
          <a:off x="2976625" y="3131811"/>
          <a:ext cx="6155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553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68239" y="3174300"/>
        <a:ext cx="32306" cy="6461"/>
      </dsp:txXfrm>
    </dsp:sp>
    <dsp:sp modelId="{DC413984-78BF-4032-92D0-12C8FF578E61}">
      <dsp:nvSpPr>
        <dsp:cNvPr id="0" name=""/>
        <dsp:cNvSpPr/>
      </dsp:nvSpPr>
      <dsp:spPr>
        <a:xfrm>
          <a:off x="169146" y="2334747"/>
          <a:ext cx="2809279" cy="16855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/>
            <a:t>Aplikace dvojího prahování pro nalezení potencionálních hran</a:t>
          </a:r>
          <a:endParaRPr lang="en-US" sz="1700" kern="1200"/>
        </a:p>
      </dsp:txBody>
      <dsp:txXfrm>
        <a:off x="169146" y="2334747"/>
        <a:ext cx="2809279" cy="1685567"/>
      </dsp:txXfrm>
    </dsp:sp>
    <dsp:sp modelId="{B509D0F7-BF70-4A1D-A08A-CB775AA8FF19}">
      <dsp:nvSpPr>
        <dsp:cNvPr id="0" name=""/>
        <dsp:cNvSpPr/>
      </dsp:nvSpPr>
      <dsp:spPr>
        <a:xfrm>
          <a:off x="3624560" y="2334747"/>
          <a:ext cx="2809279" cy="16855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/>
            <a:t>Finalizace hran: potlačení slabých hodnot, resp. napojení na silné hodnoty</a:t>
          </a:r>
          <a:endParaRPr lang="en-US" sz="1700" kern="1200"/>
        </a:p>
      </dsp:txBody>
      <dsp:txXfrm>
        <a:off x="3624560" y="2334747"/>
        <a:ext cx="2809279" cy="16855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FC43B-B434-44D3-847F-152F197F11F8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FBC99-B09D-41E4-B415-E4C96FBEF89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6938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FBC99-B09D-41E4-B415-E4C96FBEF895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4377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C336-CD16-4B6C-A044-314B539E8A73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65AA-022E-4AF9-888C-66C4F5FE2BBD}" type="slidenum">
              <a:rPr lang="cs-CZ" smtClean="0"/>
              <a:t>‹#›</a:t>
            </a:fld>
            <a:endParaRPr lang="cs-CZ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8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C336-CD16-4B6C-A044-314B539E8A73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65AA-022E-4AF9-888C-66C4F5FE2B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9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C336-CD16-4B6C-A044-314B539E8A73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65AA-022E-4AF9-888C-66C4F5FE2B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3577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C336-CD16-4B6C-A044-314B539E8A73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65AA-022E-4AF9-888C-66C4F5FE2B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062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C336-CD16-4B6C-A044-314B539E8A73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65AA-022E-4AF9-888C-66C4F5FE2BBD}" type="slidenum">
              <a:rPr lang="cs-CZ" smtClean="0"/>
              <a:t>‹#›</a:t>
            </a:fld>
            <a:endParaRPr lang="cs-CZ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242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C336-CD16-4B6C-A044-314B539E8A73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65AA-022E-4AF9-888C-66C4F5FE2B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50838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C336-CD16-4B6C-A044-314B539E8A73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65AA-022E-4AF9-888C-66C4F5FE2B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757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C336-CD16-4B6C-A044-314B539E8A73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65AA-022E-4AF9-888C-66C4F5FE2B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785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C336-CD16-4B6C-A044-314B539E8A73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65AA-022E-4AF9-888C-66C4F5FE2B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47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87AC336-CD16-4B6C-A044-314B539E8A73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CE65AA-022E-4AF9-888C-66C4F5FE2B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07863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C336-CD16-4B6C-A044-314B539E8A73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65AA-022E-4AF9-888C-66C4F5FE2BB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420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87AC336-CD16-4B6C-A044-314B539E8A73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4CE65AA-022E-4AF9-888C-66C4F5FE2BBD}" type="slidenum">
              <a:rPr lang="cs-CZ" smtClean="0"/>
              <a:t>‹#›</a:t>
            </a:fld>
            <a:endParaRPr lang="cs-CZ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46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FF2902-1622-8810-D43B-472A17C77C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Detekce hran ve snímku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C3A8895-492F-448C-96BB-9E25DA69D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Dominik Zappe</a:t>
            </a:r>
          </a:p>
          <a:p>
            <a:r>
              <a:rPr lang="cs-CZ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431256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76829C7-18CA-02F0-1409-2FACC1D7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Cannyho</a:t>
            </a:r>
            <a:r>
              <a:rPr lang="cs-CZ" dirty="0"/>
              <a:t> hranový detektor</a:t>
            </a: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4F260C1E-62B5-80D8-1324-DB845EDAA3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399420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551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41BA9B-8DA3-D7D2-868C-60ABB8617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Marr-Hildrethové</a:t>
            </a:r>
            <a:r>
              <a:rPr lang="cs-CZ" dirty="0"/>
              <a:t> hranový detektor</a:t>
            </a: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D5E45FF6-7214-CC48-42B1-DB7370155E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0997821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3866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9E208C-62A3-3D0E-88AC-B1ACCEA1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Grafické uživatelské rozhraní</a:t>
            </a: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9A53E7D8-79F2-BAAC-8A09-BDD65CC400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6044561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3808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1D6914-C75A-07F6-A424-F7ACFD87E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 descr="Obsah obrázku text, snímek obrazovky, grafický design, Editace&#10;&#10;Popis byl vytvořen automaticky">
            <a:extLst>
              <a:ext uri="{FF2B5EF4-FFF2-40B4-BE49-F238E27FC236}">
                <a16:creationId xmlns:a16="http://schemas.microsoft.com/office/drawing/2014/main" id="{1CCC205F-6A98-5108-87CF-B20886A43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0"/>
            <a:ext cx="11793400" cy="6858000"/>
          </a:xfrm>
        </p:spPr>
      </p:pic>
    </p:spTree>
    <p:extLst>
      <p:ext uri="{BB962C8B-B14F-4D97-AF65-F5344CB8AC3E}">
        <p14:creationId xmlns:p14="http://schemas.microsoft.com/office/powerpoint/2010/main" val="1415620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D19501-EC37-8BAD-10E4-DC1EBED9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cs-CZ" dirty="0" err="1"/>
              <a:t>Preprocessing</a:t>
            </a:r>
            <a:r>
              <a:rPr lang="cs-CZ" dirty="0"/>
              <a:t> / </a:t>
            </a:r>
            <a:r>
              <a:rPr lang="cs-CZ" dirty="0" err="1"/>
              <a:t>Postprocessing</a:t>
            </a:r>
            <a:endParaRPr lang="cs-CZ" dirty="0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C7ADE086-7872-AFAF-7493-8EC3562FD0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924462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332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0295510-7051-9D84-DAC4-C1AFA12A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Ukázky řešení</a:t>
            </a: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5340B4B5-9B27-AD13-1905-D6ED2AD549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5149568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Obrázek 8" descr="Obsah obrázku oblečení, Lidská tvář, pokrývka hlavy, Módní doplňky&#10;&#10;Popis byl vytvořen automaticky">
            <a:extLst>
              <a:ext uri="{FF2B5EF4-FFF2-40B4-BE49-F238E27FC236}">
                <a16:creationId xmlns:a16="http://schemas.microsoft.com/office/drawing/2014/main" id="{3FCBF084-5652-029F-A711-AFFC156A4D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61" y="2042054"/>
            <a:ext cx="3630719" cy="363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31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3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17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19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A68F4C8-3C45-B4F0-F496-E1A15D54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Ukázky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řešení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Sobel</a:t>
            </a:r>
          </a:p>
        </p:txBody>
      </p:sp>
      <p:pic>
        <p:nvPicPr>
          <p:cNvPr id="9" name="Obrázek 8" descr="Obsah obrázku černobílá, umění, tma, černobílý&#10;&#10;Popis byl vytvořen automaticky">
            <a:extLst>
              <a:ext uri="{FF2B5EF4-FFF2-40B4-BE49-F238E27FC236}">
                <a16:creationId xmlns:a16="http://schemas.microsoft.com/office/drawing/2014/main" id="{46BBF54D-ECDE-FE53-B381-777DEDADA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73" y="780245"/>
            <a:ext cx="3312784" cy="3312784"/>
          </a:xfrm>
          <a:prstGeom prst="rect">
            <a:avLst/>
          </a:prstGeom>
        </p:spPr>
      </p:pic>
      <p:sp>
        <p:nvSpPr>
          <p:cNvPr id="33" name="Rectangle 21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sah 4" descr="Obsah obrázku umění, černobílá, kresba, skica&#10;&#10;Popis byl vytvořen automaticky">
            <a:extLst>
              <a:ext uri="{FF2B5EF4-FFF2-40B4-BE49-F238E27FC236}">
                <a16:creationId xmlns:a16="http://schemas.microsoft.com/office/drawing/2014/main" id="{C4E26D78-EF9C-AFE3-9D74-3160BDACC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89" y="780244"/>
            <a:ext cx="3312785" cy="3312785"/>
          </a:xfrm>
          <a:prstGeom prst="rect">
            <a:avLst/>
          </a:prstGeom>
        </p:spPr>
      </p:pic>
      <p:sp>
        <p:nvSpPr>
          <p:cNvPr id="34" name="Rectangle 23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ázek 6" descr="Obsah obrázku černobílá, umění, kresba, skica&#10;&#10;Popis byl vytvořen automaticky">
            <a:extLst>
              <a:ext uri="{FF2B5EF4-FFF2-40B4-BE49-F238E27FC236}">
                <a16:creationId xmlns:a16="http://schemas.microsoft.com/office/drawing/2014/main" id="{2D3CBF97-5709-DD1D-4610-FB10F0F35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780244"/>
            <a:ext cx="3312783" cy="331278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590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2344B85-4DCA-4F09-3CE6-1ED33D2C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Ukázky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řešení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Prewitt</a:t>
            </a:r>
          </a:p>
        </p:txBody>
      </p:sp>
      <p:pic>
        <p:nvPicPr>
          <p:cNvPr id="7" name="Obrázek 6" descr="Obsah obrázku černobílá, umění, tma, černobílý&#10;&#10;Popis byl vytvořen automaticky">
            <a:extLst>
              <a:ext uri="{FF2B5EF4-FFF2-40B4-BE49-F238E27FC236}">
                <a16:creationId xmlns:a16="http://schemas.microsoft.com/office/drawing/2014/main" id="{45E6945A-A3F0-3F0B-2D13-17DAEE596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43" y="780245"/>
            <a:ext cx="3312784" cy="33127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brázek 8" descr="Obsah obrázku umění, černobílá, kresba, skica&#10;&#10;Popis byl vytvořen automaticky">
            <a:extLst>
              <a:ext uri="{FF2B5EF4-FFF2-40B4-BE49-F238E27FC236}">
                <a16:creationId xmlns:a16="http://schemas.microsoft.com/office/drawing/2014/main" id="{7EE70D16-B656-2C6C-1045-D3D4CFC89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87" y="780244"/>
            <a:ext cx="3312785" cy="331278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sah 4" descr="Obsah obrázku černobílá, umění, černobílý, černá&#10;&#10;Popis byl vytvořen automaticky">
            <a:extLst>
              <a:ext uri="{FF2B5EF4-FFF2-40B4-BE49-F238E27FC236}">
                <a16:creationId xmlns:a16="http://schemas.microsoft.com/office/drawing/2014/main" id="{6636D67D-4F03-4135-1C4F-DDB3A56A7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780244"/>
            <a:ext cx="3312784" cy="331278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4288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7276B8D-772C-A3BD-6C8F-6E275386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Ukázky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řešení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Roberts</a:t>
            </a:r>
          </a:p>
        </p:txBody>
      </p:sp>
      <p:pic>
        <p:nvPicPr>
          <p:cNvPr id="5" name="Zástupný obsah 4" descr="Obsah obrázku umění, černobílá, skica, kresba&#10;&#10;Popis byl vytvořen automaticky">
            <a:extLst>
              <a:ext uri="{FF2B5EF4-FFF2-40B4-BE49-F238E27FC236}">
                <a16:creationId xmlns:a16="http://schemas.microsoft.com/office/drawing/2014/main" id="{8DCAA669-C73F-A599-B132-AA1A76DB7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785055"/>
            <a:ext cx="3312784" cy="33127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brázek 8" descr="Obsah obrázku umění, černobílá, skica, kresba&#10;&#10;Popis byl vytvořen automaticky">
            <a:extLst>
              <a:ext uri="{FF2B5EF4-FFF2-40B4-BE49-F238E27FC236}">
                <a16:creationId xmlns:a16="http://schemas.microsoft.com/office/drawing/2014/main" id="{6DB90DDE-DFDE-A408-79FE-6DE10058D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72" y="785055"/>
            <a:ext cx="3312785" cy="331278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ázek 6" descr="Obsah obrázku umění, černobílá, skica, kresba&#10;&#10;Popis byl vytvořen automaticky">
            <a:extLst>
              <a:ext uri="{FF2B5EF4-FFF2-40B4-BE49-F238E27FC236}">
                <a16:creationId xmlns:a16="http://schemas.microsoft.com/office/drawing/2014/main" id="{FBAF7F86-B29D-9546-EAD5-2B0B90007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89" y="785056"/>
            <a:ext cx="3312784" cy="331278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9856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629EA9E-1794-BA69-FC46-D6B1DB7C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Ukázky řešení – zpětná diference</a:t>
            </a:r>
          </a:p>
        </p:txBody>
      </p:sp>
      <p:pic>
        <p:nvPicPr>
          <p:cNvPr id="7" name="Obrázek 6" descr="Obsah obrázku tma, černá, černobílá, černobílý&#10;&#10;Popis byl vytvořen automaticky">
            <a:extLst>
              <a:ext uri="{FF2B5EF4-FFF2-40B4-BE49-F238E27FC236}">
                <a16:creationId xmlns:a16="http://schemas.microsoft.com/office/drawing/2014/main" id="{C69DF256-B91D-7887-F5E8-1C9156F3D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43" y="780245"/>
            <a:ext cx="3312784" cy="33127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brázek 8" descr="Obsah obrázku umění, černobílá, skica, kresba&#10;&#10;Popis byl vytvořen automaticky">
            <a:extLst>
              <a:ext uri="{FF2B5EF4-FFF2-40B4-BE49-F238E27FC236}">
                <a16:creationId xmlns:a16="http://schemas.microsoft.com/office/drawing/2014/main" id="{9767DA0F-E1B8-C2DA-7630-6607C7FDC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87" y="780245"/>
            <a:ext cx="3312785" cy="331278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sah 4" descr="Obsah obrázku černá, tma, skica, umění&#10;&#10;Popis byl vytvořen automaticky">
            <a:extLst>
              <a:ext uri="{FF2B5EF4-FFF2-40B4-BE49-F238E27FC236}">
                <a16:creationId xmlns:a16="http://schemas.microsoft.com/office/drawing/2014/main" id="{FEE6BB4C-17AB-93E7-1492-4EFF3E290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780245"/>
            <a:ext cx="3312784" cy="331278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6287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FA6E353-640A-5C2A-24D0-A46F6F6C3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cs-CZ" dirty="0"/>
              <a:t>Definice hrany</a:t>
            </a: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193924BD-283F-48CA-BCCA-A8244BFE7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24751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8245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703FE9E-8FBC-DDCE-1732-0FE9BE90E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Ukázky řešení – dopředná diference</a:t>
            </a:r>
          </a:p>
        </p:txBody>
      </p:sp>
      <p:pic>
        <p:nvPicPr>
          <p:cNvPr id="9" name="Obrázek 8" descr="Obsah obrázku černá, tma, skica, černobílá&#10;&#10;Popis byl vytvořen automaticky">
            <a:extLst>
              <a:ext uri="{FF2B5EF4-FFF2-40B4-BE49-F238E27FC236}">
                <a16:creationId xmlns:a16="http://schemas.microsoft.com/office/drawing/2014/main" id="{1779F57E-160D-F14F-9294-EEDDAA9BA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42" y="780245"/>
            <a:ext cx="3312784" cy="33127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sah 4" descr="Obsah obrázku umění, černobílá, kresba, skica&#10;&#10;Popis byl vytvořen automaticky">
            <a:extLst>
              <a:ext uri="{FF2B5EF4-FFF2-40B4-BE49-F238E27FC236}">
                <a16:creationId xmlns:a16="http://schemas.microsoft.com/office/drawing/2014/main" id="{7CB45414-F70C-175B-1EFC-088406562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87" y="782762"/>
            <a:ext cx="3312785" cy="331278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ázek 6" descr="Obsah obrázku tma, černá, umění, skica&#10;&#10;Popis byl vytvořen automaticky">
            <a:extLst>
              <a:ext uri="{FF2B5EF4-FFF2-40B4-BE49-F238E27FC236}">
                <a16:creationId xmlns:a16="http://schemas.microsoft.com/office/drawing/2014/main" id="{5E80DE4F-F64E-66B0-44F4-4E71A95CD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7" y="780245"/>
            <a:ext cx="3312784" cy="331278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6936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964CB28-6641-02BD-A42A-F87B99EB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Ukázky řešení – centrální diference</a:t>
            </a:r>
          </a:p>
        </p:txBody>
      </p:sp>
      <p:pic>
        <p:nvPicPr>
          <p:cNvPr id="9" name="Obrázek 8" descr="Obsah obrázku černobílá, tma, černá, umění&#10;&#10;Popis byl vytvořen automaticky">
            <a:extLst>
              <a:ext uri="{FF2B5EF4-FFF2-40B4-BE49-F238E27FC236}">
                <a16:creationId xmlns:a16="http://schemas.microsoft.com/office/drawing/2014/main" id="{937A0A7D-5543-E993-55B3-2997EFD3D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43" y="780245"/>
            <a:ext cx="3312784" cy="33127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sah 4" descr="Obsah obrázku umění, černobílá, skica, kresba&#10;&#10;Popis byl vytvořen automaticky">
            <a:extLst>
              <a:ext uri="{FF2B5EF4-FFF2-40B4-BE49-F238E27FC236}">
                <a16:creationId xmlns:a16="http://schemas.microsoft.com/office/drawing/2014/main" id="{7452E093-0B15-FAD8-8E6D-B1CDC6CAC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019" y="780244"/>
            <a:ext cx="3312785" cy="331278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ázek 6" descr="Obsah obrázku umění, tma, černá, černobílá&#10;&#10;Popis byl vytvořen automaticky">
            <a:extLst>
              <a:ext uri="{FF2B5EF4-FFF2-40B4-BE49-F238E27FC236}">
                <a16:creationId xmlns:a16="http://schemas.microsoft.com/office/drawing/2014/main" id="{11092891-B14F-F941-9332-9D6D65CB9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7" y="780244"/>
            <a:ext cx="3312784" cy="331278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9304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B7ADAC4-E976-B131-9A72-D05AFD3E2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Ukázky řešení – Laplaceův operátor</a:t>
            </a:r>
          </a:p>
        </p:txBody>
      </p:sp>
      <p:pic>
        <p:nvPicPr>
          <p:cNvPr id="7" name="Obrázek 6" descr="Obsah obrázku skica, kresba, umění, savec&#10;&#10;Popis byl vytvořen automaticky">
            <a:extLst>
              <a:ext uri="{FF2B5EF4-FFF2-40B4-BE49-F238E27FC236}">
                <a16:creationId xmlns:a16="http://schemas.microsoft.com/office/drawing/2014/main" id="{F0675E27-E5C6-15C3-B8FF-D4167EFA1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37250"/>
            <a:ext cx="3602736" cy="360273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sah 4" descr="Obsah obrázku klobouk, kresba, černá, skica&#10;&#10;Popis byl vytvořen automaticky">
            <a:extLst>
              <a:ext uri="{FF2B5EF4-FFF2-40B4-BE49-F238E27FC236}">
                <a16:creationId xmlns:a16="http://schemas.microsoft.com/office/drawing/2014/main" id="{72D59EBE-3B01-3720-0C64-892D8598E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73" y="637250"/>
            <a:ext cx="3602736" cy="360273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16969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67B997C-679A-EE9D-B95A-F4A0D4A2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Ukázky řešení – detekce čáry a bodu</a:t>
            </a:r>
          </a:p>
        </p:txBody>
      </p:sp>
      <p:pic>
        <p:nvPicPr>
          <p:cNvPr id="5" name="Zástupný obsah 4" descr="Obsah obrázku skica, kresba, umění, ilustrace&#10;&#10;Popis byl vytvořen automaticky">
            <a:extLst>
              <a:ext uri="{FF2B5EF4-FFF2-40B4-BE49-F238E27FC236}">
                <a16:creationId xmlns:a16="http://schemas.microsoft.com/office/drawing/2014/main" id="{F60245A7-7E8C-A327-C37C-C0F66B3AB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73" y="785056"/>
            <a:ext cx="3312784" cy="33127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ázek 6" descr="Obsah obrázku kresba, skica, umění, ilustrace&#10;&#10;Popis byl vytvořen automaticky">
            <a:extLst>
              <a:ext uri="{FF2B5EF4-FFF2-40B4-BE49-F238E27FC236}">
                <a16:creationId xmlns:a16="http://schemas.microsoft.com/office/drawing/2014/main" id="{CE9C18FE-304C-79A0-A010-DB0EC68D4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6" y="776353"/>
            <a:ext cx="3312785" cy="331278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brázek 8" descr="Obsah obrázku umění, kresba, skica, ilustrace&#10;&#10;Popis byl vytvořen automaticky">
            <a:extLst>
              <a:ext uri="{FF2B5EF4-FFF2-40B4-BE49-F238E27FC236}">
                <a16:creationId xmlns:a16="http://schemas.microsoft.com/office/drawing/2014/main" id="{01133970-3175-2D8A-C374-86C2BBB0D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89" y="785056"/>
            <a:ext cx="3312784" cy="331278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775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803A7A2-0751-1C88-9125-F16A14123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Ukázky řešení – Canny</a:t>
            </a:r>
          </a:p>
        </p:txBody>
      </p:sp>
      <p:pic>
        <p:nvPicPr>
          <p:cNvPr id="7" name="Obrázek 6" descr="Obsah obrázku skica, kresba, umění, ilustrace&#10;&#10;Popis byl vytvořen automaticky">
            <a:extLst>
              <a:ext uri="{FF2B5EF4-FFF2-40B4-BE49-F238E27FC236}">
                <a16:creationId xmlns:a16="http://schemas.microsoft.com/office/drawing/2014/main" id="{62A5AC86-E0F3-AEAF-A449-692230019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37250"/>
            <a:ext cx="3602736" cy="360273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sah 4" descr="Obsah obrázku text, skica, kresba, umění&#10;&#10;Popis byl vytvořen automaticky">
            <a:extLst>
              <a:ext uri="{FF2B5EF4-FFF2-40B4-BE49-F238E27FC236}">
                <a16:creationId xmlns:a16="http://schemas.microsoft.com/office/drawing/2014/main" id="{64C7EFAC-D3B8-E908-8EDE-CE7C55A12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73" y="637250"/>
            <a:ext cx="3602736" cy="360273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425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9809FC2-2197-20E8-8BCD-8D7B37BA4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Ukázky řešení – Marr-hildreth</a:t>
            </a:r>
          </a:p>
        </p:txBody>
      </p:sp>
      <p:pic>
        <p:nvPicPr>
          <p:cNvPr id="5" name="Zástupný obsah 4" descr="Obsah obrázku skica, kresba, umění, Umělecký tisk&#10;&#10;Popis byl vytvořen automaticky">
            <a:extLst>
              <a:ext uri="{FF2B5EF4-FFF2-40B4-BE49-F238E27FC236}">
                <a16:creationId xmlns:a16="http://schemas.microsoft.com/office/drawing/2014/main" id="{CCBE2B34-A24A-2428-A150-952C9B9FF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18" y="740664"/>
            <a:ext cx="3602736" cy="36027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7202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1836F0-F9E0-4D93-9BDD-7EEC6EA05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1316099-0A67-A313-3AFB-168F60FB8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Děkuji za pozornost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38015AB-7ADD-7CB7-369F-D7E21A1DC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753" y="4455621"/>
            <a:ext cx="6269347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cs-CZ" sz="2400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Otázky?</a:t>
            </a:r>
          </a:p>
        </p:txBody>
      </p:sp>
      <p:pic>
        <p:nvPicPr>
          <p:cNvPr id="7" name="Graphic 6" descr="Otázky">
            <a:extLst>
              <a:ext uri="{FF2B5EF4-FFF2-40B4-BE49-F238E27FC236}">
                <a16:creationId xmlns:a16="http://schemas.microsoft.com/office/drawing/2014/main" id="{AD481A27-7067-3378-654A-E574D4D07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49EFD3-A806-4D59-99F1-AA9AFAE4E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D2F28D1-82F9-40FE-935C-85ECF7660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670E93-2F53-48FC-AB6C-E99E22D17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7238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1FAB659-F9FA-F0B0-8123-3F0DE698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cs-CZ"/>
              <a:t>Detekce hran v definovaném směru</a:t>
            </a:r>
            <a:endParaRPr lang="cs-CZ" dirty="0"/>
          </a:p>
        </p:txBody>
      </p:sp>
      <p:graphicFrame>
        <p:nvGraphicFramePr>
          <p:cNvPr id="6" name="Zástupný obsah 2">
            <a:extLst>
              <a:ext uri="{FF2B5EF4-FFF2-40B4-BE49-F238E27FC236}">
                <a16:creationId xmlns:a16="http://schemas.microsoft.com/office/drawing/2014/main" id="{119A441A-7A88-933B-8CDA-5F7499077E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2271139"/>
              </p:ext>
            </p:extLst>
          </p:nvPr>
        </p:nvGraphicFramePr>
        <p:xfrm>
          <a:off x="1097279" y="1845734"/>
          <a:ext cx="6454987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Obrázek 6" descr="Obsah obrázku diagram, schématické&#10;&#10;Popis byl vytvořen automaticky">
            <a:extLst>
              <a:ext uri="{FF2B5EF4-FFF2-40B4-BE49-F238E27FC236}">
                <a16:creationId xmlns:a16="http://schemas.microsoft.com/office/drawing/2014/main" id="{CE55CFA7-C956-700F-257B-AFF5A8B3FA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96" y="2462256"/>
            <a:ext cx="6255025" cy="265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2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A07B57-2018-ED4E-8A48-E805C5ED8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Směr maximálního gradientu</a:t>
            </a: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B0D1CB87-0ED4-20B5-E982-459D20C57B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3521586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8885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2A853A-9038-8FF0-B44A-05BFE50E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Metody masek</a:t>
            </a: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483D0F21-0ECF-68B6-2AC5-BCE48B727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9969271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301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5F8702-8DF2-2F4D-7710-ACD76E039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cs-CZ" dirty="0"/>
              <a:t>Známé masky</a:t>
            </a:r>
          </a:p>
        </p:txBody>
      </p:sp>
      <p:graphicFrame>
        <p:nvGraphicFramePr>
          <p:cNvPr id="17" name="Zástupný obsah 10">
            <a:extLst>
              <a:ext uri="{FF2B5EF4-FFF2-40B4-BE49-F238E27FC236}">
                <a16:creationId xmlns:a16="http://schemas.microsoft.com/office/drawing/2014/main" id="{82D81C96-8F27-2DBC-2AA6-0275256529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0678307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Tabulka 14">
            <a:extLst>
              <a:ext uri="{FF2B5EF4-FFF2-40B4-BE49-F238E27FC236}">
                <a16:creationId xmlns:a16="http://schemas.microsoft.com/office/drawing/2014/main" id="{9FFA60BD-D99B-C7A7-FDD9-668240944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78645"/>
              </p:ext>
            </p:extLst>
          </p:nvPr>
        </p:nvGraphicFramePr>
        <p:xfrm>
          <a:off x="1197485" y="3878762"/>
          <a:ext cx="1182528" cy="11488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176">
                  <a:extLst>
                    <a:ext uri="{9D8B030D-6E8A-4147-A177-3AD203B41FA5}">
                      <a16:colId xmlns:a16="http://schemas.microsoft.com/office/drawing/2014/main" val="1879041377"/>
                    </a:ext>
                  </a:extLst>
                </a:gridCol>
                <a:gridCol w="394176">
                  <a:extLst>
                    <a:ext uri="{9D8B030D-6E8A-4147-A177-3AD203B41FA5}">
                      <a16:colId xmlns:a16="http://schemas.microsoft.com/office/drawing/2014/main" val="2006411478"/>
                    </a:ext>
                  </a:extLst>
                </a:gridCol>
                <a:gridCol w="394176">
                  <a:extLst>
                    <a:ext uri="{9D8B030D-6E8A-4147-A177-3AD203B41FA5}">
                      <a16:colId xmlns:a16="http://schemas.microsoft.com/office/drawing/2014/main" val="2689528447"/>
                    </a:ext>
                  </a:extLst>
                </a:gridCol>
              </a:tblGrid>
              <a:tr h="382937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4423" marR="94423" marT="47211" marB="47211"/>
                </a:tc>
                <a:extLst>
                  <a:ext uri="{0D108BD9-81ED-4DB2-BD59-A6C34878D82A}">
                    <a16:rowId xmlns:a16="http://schemas.microsoft.com/office/drawing/2014/main" val="1418732401"/>
                  </a:ext>
                </a:extLst>
              </a:tr>
              <a:tr h="382937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0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0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0</a:t>
                      </a:r>
                    </a:p>
                  </a:txBody>
                  <a:tcPr marL="94423" marR="94423" marT="47211" marB="47211"/>
                </a:tc>
                <a:extLst>
                  <a:ext uri="{0D108BD9-81ED-4DB2-BD59-A6C34878D82A}">
                    <a16:rowId xmlns:a16="http://schemas.microsoft.com/office/drawing/2014/main" val="2543739389"/>
                  </a:ext>
                </a:extLst>
              </a:tr>
              <a:tr h="382937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-1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-1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-1</a:t>
                      </a:r>
                    </a:p>
                  </a:txBody>
                  <a:tcPr marL="94423" marR="94423" marT="47211" marB="47211"/>
                </a:tc>
                <a:extLst>
                  <a:ext uri="{0D108BD9-81ED-4DB2-BD59-A6C34878D82A}">
                    <a16:rowId xmlns:a16="http://schemas.microsoft.com/office/drawing/2014/main" val="1959402610"/>
                  </a:ext>
                </a:extLst>
              </a:tr>
            </a:tbl>
          </a:graphicData>
        </a:graphic>
      </p:graphicFrame>
      <p:graphicFrame>
        <p:nvGraphicFramePr>
          <p:cNvPr id="18" name="Tabulka 14">
            <a:extLst>
              <a:ext uri="{FF2B5EF4-FFF2-40B4-BE49-F238E27FC236}">
                <a16:creationId xmlns:a16="http://schemas.microsoft.com/office/drawing/2014/main" id="{C49ED3EE-4B63-1983-9B0D-16D28472C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826102"/>
              </p:ext>
            </p:extLst>
          </p:nvPr>
        </p:nvGraphicFramePr>
        <p:xfrm>
          <a:off x="2898766" y="3881868"/>
          <a:ext cx="1182528" cy="11488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176">
                  <a:extLst>
                    <a:ext uri="{9D8B030D-6E8A-4147-A177-3AD203B41FA5}">
                      <a16:colId xmlns:a16="http://schemas.microsoft.com/office/drawing/2014/main" val="1879041377"/>
                    </a:ext>
                  </a:extLst>
                </a:gridCol>
                <a:gridCol w="394176">
                  <a:extLst>
                    <a:ext uri="{9D8B030D-6E8A-4147-A177-3AD203B41FA5}">
                      <a16:colId xmlns:a16="http://schemas.microsoft.com/office/drawing/2014/main" val="2006411478"/>
                    </a:ext>
                  </a:extLst>
                </a:gridCol>
                <a:gridCol w="394176">
                  <a:extLst>
                    <a:ext uri="{9D8B030D-6E8A-4147-A177-3AD203B41FA5}">
                      <a16:colId xmlns:a16="http://schemas.microsoft.com/office/drawing/2014/main" val="2689528447"/>
                    </a:ext>
                  </a:extLst>
                </a:gridCol>
              </a:tblGrid>
              <a:tr h="382937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-1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0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4423" marR="94423" marT="47211" marB="47211"/>
                </a:tc>
                <a:extLst>
                  <a:ext uri="{0D108BD9-81ED-4DB2-BD59-A6C34878D82A}">
                    <a16:rowId xmlns:a16="http://schemas.microsoft.com/office/drawing/2014/main" val="1418732401"/>
                  </a:ext>
                </a:extLst>
              </a:tr>
              <a:tr h="382937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-1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0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4423" marR="94423" marT="47211" marB="47211"/>
                </a:tc>
                <a:extLst>
                  <a:ext uri="{0D108BD9-81ED-4DB2-BD59-A6C34878D82A}">
                    <a16:rowId xmlns:a16="http://schemas.microsoft.com/office/drawing/2014/main" val="2543739389"/>
                  </a:ext>
                </a:extLst>
              </a:tr>
              <a:tr h="382937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-1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0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4423" marR="94423" marT="47211" marB="47211"/>
                </a:tc>
                <a:extLst>
                  <a:ext uri="{0D108BD9-81ED-4DB2-BD59-A6C34878D82A}">
                    <a16:rowId xmlns:a16="http://schemas.microsoft.com/office/drawing/2014/main" val="1959402610"/>
                  </a:ext>
                </a:extLst>
              </a:tr>
            </a:tbl>
          </a:graphicData>
        </a:graphic>
      </p:graphicFrame>
      <p:graphicFrame>
        <p:nvGraphicFramePr>
          <p:cNvPr id="19" name="Tabulka 14">
            <a:extLst>
              <a:ext uri="{FF2B5EF4-FFF2-40B4-BE49-F238E27FC236}">
                <a16:creationId xmlns:a16="http://schemas.microsoft.com/office/drawing/2014/main" id="{34D42699-D8C6-F09D-CF72-42E6BE1A2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031173"/>
              </p:ext>
            </p:extLst>
          </p:nvPr>
        </p:nvGraphicFramePr>
        <p:xfrm>
          <a:off x="4680645" y="3886313"/>
          <a:ext cx="1182528" cy="11488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176">
                  <a:extLst>
                    <a:ext uri="{9D8B030D-6E8A-4147-A177-3AD203B41FA5}">
                      <a16:colId xmlns:a16="http://schemas.microsoft.com/office/drawing/2014/main" val="1879041377"/>
                    </a:ext>
                  </a:extLst>
                </a:gridCol>
                <a:gridCol w="394176">
                  <a:extLst>
                    <a:ext uri="{9D8B030D-6E8A-4147-A177-3AD203B41FA5}">
                      <a16:colId xmlns:a16="http://schemas.microsoft.com/office/drawing/2014/main" val="2006411478"/>
                    </a:ext>
                  </a:extLst>
                </a:gridCol>
                <a:gridCol w="394176">
                  <a:extLst>
                    <a:ext uri="{9D8B030D-6E8A-4147-A177-3AD203B41FA5}">
                      <a16:colId xmlns:a16="http://schemas.microsoft.com/office/drawing/2014/main" val="2689528447"/>
                    </a:ext>
                  </a:extLst>
                </a:gridCol>
              </a:tblGrid>
              <a:tr h="382937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2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4423" marR="94423" marT="47211" marB="47211"/>
                </a:tc>
                <a:extLst>
                  <a:ext uri="{0D108BD9-81ED-4DB2-BD59-A6C34878D82A}">
                    <a16:rowId xmlns:a16="http://schemas.microsoft.com/office/drawing/2014/main" val="1418732401"/>
                  </a:ext>
                </a:extLst>
              </a:tr>
              <a:tr h="382937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0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0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0</a:t>
                      </a:r>
                    </a:p>
                  </a:txBody>
                  <a:tcPr marL="94423" marR="94423" marT="47211" marB="47211"/>
                </a:tc>
                <a:extLst>
                  <a:ext uri="{0D108BD9-81ED-4DB2-BD59-A6C34878D82A}">
                    <a16:rowId xmlns:a16="http://schemas.microsoft.com/office/drawing/2014/main" val="2543739389"/>
                  </a:ext>
                </a:extLst>
              </a:tr>
              <a:tr h="382937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-1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-2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-1</a:t>
                      </a:r>
                    </a:p>
                  </a:txBody>
                  <a:tcPr marL="94423" marR="94423" marT="47211" marB="47211"/>
                </a:tc>
                <a:extLst>
                  <a:ext uri="{0D108BD9-81ED-4DB2-BD59-A6C34878D82A}">
                    <a16:rowId xmlns:a16="http://schemas.microsoft.com/office/drawing/2014/main" val="1959402610"/>
                  </a:ext>
                </a:extLst>
              </a:tr>
            </a:tbl>
          </a:graphicData>
        </a:graphic>
      </p:graphicFrame>
      <p:graphicFrame>
        <p:nvGraphicFramePr>
          <p:cNvPr id="20" name="Tabulka 14">
            <a:extLst>
              <a:ext uri="{FF2B5EF4-FFF2-40B4-BE49-F238E27FC236}">
                <a16:creationId xmlns:a16="http://schemas.microsoft.com/office/drawing/2014/main" id="{C8E6C3AA-E904-08A1-D157-8BE7D1671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663234"/>
              </p:ext>
            </p:extLst>
          </p:nvPr>
        </p:nvGraphicFramePr>
        <p:xfrm>
          <a:off x="6381926" y="3889419"/>
          <a:ext cx="1182528" cy="11488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176">
                  <a:extLst>
                    <a:ext uri="{9D8B030D-6E8A-4147-A177-3AD203B41FA5}">
                      <a16:colId xmlns:a16="http://schemas.microsoft.com/office/drawing/2014/main" val="1879041377"/>
                    </a:ext>
                  </a:extLst>
                </a:gridCol>
                <a:gridCol w="394176">
                  <a:extLst>
                    <a:ext uri="{9D8B030D-6E8A-4147-A177-3AD203B41FA5}">
                      <a16:colId xmlns:a16="http://schemas.microsoft.com/office/drawing/2014/main" val="2006411478"/>
                    </a:ext>
                  </a:extLst>
                </a:gridCol>
                <a:gridCol w="394176">
                  <a:extLst>
                    <a:ext uri="{9D8B030D-6E8A-4147-A177-3AD203B41FA5}">
                      <a16:colId xmlns:a16="http://schemas.microsoft.com/office/drawing/2014/main" val="2689528447"/>
                    </a:ext>
                  </a:extLst>
                </a:gridCol>
              </a:tblGrid>
              <a:tr h="382937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-1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0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4423" marR="94423" marT="47211" marB="47211"/>
                </a:tc>
                <a:extLst>
                  <a:ext uri="{0D108BD9-81ED-4DB2-BD59-A6C34878D82A}">
                    <a16:rowId xmlns:a16="http://schemas.microsoft.com/office/drawing/2014/main" val="1418732401"/>
                  </a:ext>
                </a:extLst>
              </a:tr>
              <a:tr h="382937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-2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0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2</a:t>
                      </a:r>
                    </a:p>
                  </a:txBody>
                  <a:tcPr marL="94423" marR="94423" marT="47211" marB="47211"/>
                </a:tc>
                <a:extLst>
                  <a:ext uri="{0D108BD9-81ED-4DB2-BD59-A6C34878D82A}">
                    <a16:rowId xmlns:a16="http://schemas.microsoft.com/office/drawing/2014/main" val="2543739389"/>
                  </a:ext>
                </a:extLst>
              </a:tr>
              <a:tr h="382937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-1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0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4423" marR="94423" marT="47211" marB="47211"/>
                </a:tc>
                <a:extLst>
                  <a:ext uri="{0D108BD9-81ED-4DB2-BD59-A6C34878D82A}">
                    <a16:rowId xmlns:a16="http://schemas.microsoft.com/office/drawing/2014/main" val="1959402610"/>
                  </a:ext>
                </a:extLst>
              </a:tr>
            </a:tbl>
          </a:graphicData>
        </a:graphic>
      </p:graphicFrame>
      <p:graphicFrame>
        <p:nvGraphicFramePr>
          <p:cNvPr id="21" name="Tabulka 21">
            <a:extLst>
              <a:ext uri="{FF2B5EF4-FFF2-40B4-BE49-F238E27FC236}">
                <a16:creationId xmlns:a16="http://schemas.microsoft.com/office/drawing/2014/main" id="{E399F189-5E49-8B9A-C231-82BFF9EF2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562888"/>
              </p:ext>
            </p:extLst>
          </p:nvPr>
        </p:nvGraphicFramePr>
        <p:xfrm>
          <a:off x="8388420" y="4099381"/>
          <a:ext cx="773340" cy="7478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6670">
                  <a:extLst>
                    <a:ext uri="{9D8B030D-6E8A-4147-A177-3AD203B41FA5}">
                      <a16:colId xmlns:a16="http://schemas.microsoft.com/office/drawing/2014/main" val="774963592"/>
                    </a:ext>
                  </a:extLst>
                </a:gridCol>
                <a:gridCol w="386670">
                  <a:extLst>
                    <a:ext uri="{9D8B030D-6E8A-4147-A177-3AD203B41FA5}">
                      <a16:colId xmlns:a16="http://schemas.microsoft.com/office/drawing/2014/main" val="2669404039"/>
                    </a:ext>
                  </a:extLst>
                </a:gridCol>
              </a:tblGrid>
              <a:tr h="373915">
                <a:tc>
                  <a:txBody>
                    <a:bodyPr/>
                    <a:lstStyle/>
                    <a:p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838215"/>
                  </a:ext>
                </a:extLst>
              </a:tr>
              <a:tr h="373915">
                <a:tc>
                  <a:txBody>
                    <a:bodyPr/>
                    <a:lstStyle/>
                    <a:p>
                      <a:r>
                        <a:rPr lang="cs-CZ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773525"/>
                  </a:ext>
                </a:extLst>
              </a:tr>
            </a:tbl>
          </a:graphicData>
        </a:graphic>
      </p:graphicFrame>
      <p:graphicFrame>
        <p:nvGraphicFramePr>
          <p:cNvPr id="22" name="Tabulka 21">
            <a:extLst>
              <a:ext uri="{FF2B5EF4-FFF2-40B4-BE49-F238E27FC236}">
                <a16:creationId xmlns:a16="http://schemas.microsoft.com/office/drawing/2014/main" id="{DC56A182-FFFF-8C8C-2C51-AA869090D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327487"/>
              </p:ext>
            </p:extLst>
          </p:nvPr>
        </p:nvGraphicFramePr>
        <p:xfrm>
          <a:off x="10085538" y="4100864"/>
          <a:ext cx="773340" cy="7478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6670">
                  <a:extLst>
                    <a:ext uri="{9D8B030D-6E8A-4147-A177-3AD203B41FA5}">
                      <a16:colId xmlns:a16="http://schemas.microsoft.com/office/drawing/2014/main" val="774963592"/>
                    </a:ext>
                  </a:extLst>
                </a:gridCol>
                <a:gridCol w="386670">
                  <a:extLst>
                    <a:ext uri="{9D8B030D-6E8A-4147-A177-3AD203B41FA5}">
                      <a16:colId xmlns:a16="http://schemas.microsoft.com/office/drawing/2014/main" val="2669404039"/>
                    </a:ext>
                  </a:extLst>
                </a:gridCol>
              </a:tblGrid>
              <a:tr h="373915">
                <a:tc>
                  <a:txBody>
                    <a:bodyPr/>
                    <a:lstStyle/>
                    <a:p>
                      <a:r>
                        <a:rPr lang="cs-CZ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838215"/>
                  </a:ext>
                </a:extLst>
              </a:tr>
              <a:tr h="373915">
                <a:tc>
                  <a:txBody>
                    <a:bodyPr/>
                    <a:lstStyle/>
                    <a:p>
                      <a:r>
                        <a:rPr lang="cs-CZ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773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675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2D43F0-10B9-8B14-E287-8F8420092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cs-CZ" dirty="0" err="1"/>
              <a:t>Laplaceův</a:t>
            </a:r>
            <a:r>
              <a:rPr lang="cs-CZ" dirty="0"/>
              <a:t> operátor</a:t>
            </a:r>
          </a:p>
        </p:txBody>
      </p:sp>
      <p:graphicFrame>
        <p:nvGraphicFramePr>
          <p:cNvPr id="7" name="Zástupný obsah 2">
            <a:extLst>
              <a:ext uri="{FF2B5EF4-FFF2-40B4-BE49-F238E27FC236}">
                <a16:creationId xmlns:a16="http://schemas.microsoft.com/office/drawing/2014/main" id="{EE07ED55-5D4B-FC55-1972-B729B6E5D7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673897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Tabulka 14">
            <a:extLst>
              <a:ext uri="{FF2B5EF4-FFF2-40B4-BE49-F238E27FC236}">
                <a16:creationId xmlns:a16="http://schemas.microsoft.com/office/drawing/2014/main" id="{C39F053D-7C8F-97E9-174E-5D4E38386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806326"/>
              </p:ext>
            </p:extLst>
          </p:nvPr>
        </p:nvGraphicFramePr>
        <p:xfrm>
          <a:off x="6950233" y="3319470"/>
          <a:ext cx="1182528" cy="11488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176">
                  <a:extLst>
                    <a:ext uri="{9D8B030D-6E8A-4147-A177-3AD203B41FA5}">
                      <a16:colId xmlns:a16="http://schemas.microsoft.com/office/drawing/2014/main" val="1879041377"/>
                    </a:ext>
                  </a:extLst>
                </a:gridCol>
                <a:gridCol w="394176">
                  <a:extLst>
                    <a:ext uri="{9D8B030D-6E8A-4147-A177-3AD203B41FA5}">
                      <a16:colId xmlns:a16="http://schemas.microsoft.com/office/drawing/2014/main" val="2006411478"/>
                    </a:ext>
                  </a:extLst>
                </a:gridCol>
                <a:gridCol w="394176">
                  <a:extLst>
                    <a:ext uri="{9D8B030D-6E8A-4147-A177-3AD203B41FA5}">
                      <a16:colId xmlns:a16="http://schemas.microsoft.com/office/drawing/2014/main" val="2689528447"/>
                    </a:ext>
                  </a:extLst>
                </a:gridCol>
              </a:tblGrid>
              <a:tr h="382937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0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0</a:t>
                      </a:r>
                    </a:p>
                  </a:txBody>
                  <a:tcPr marL="94423" marR="94423" marT="47211" marB="47211"/>
                </a:tc>
                <a:extLst>
                  <a:ext uri="{0D108BD9-81ED-4DB2-BD59-A6C34878D82A}">
                    <a16:rowId xmlns:a16="http://schemas.microsoft.com/office/drawing/2014/main" val="1418732401"/>
                  </a:ext>
                </a:extLst>
              </a:tr>
              <a:tr h="382937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-4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4423" marR="94423" marT="47211" marB="47211"/>
                </a:tc>
                <a:extLst>
                  <a:ext uri="{0D108BD9-81ED-4DB2-BD59-A6C34878D82A}">
                    <a16:rowId xmlns:a16="http://schemas.microsoft.com/office/drawing/2014/main" val="2543739389"/>
                  </a:ext>
                </a:extLst>
              </a:tr>
              <a:tr h="382937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0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0</a:t>
                      </a:r>
                    </a:p>
                  </a:txBody>
                  <a:tcPr marL="94423" marR="94423" marT="47211" marB="47211"/>
                </a:tc>
                <a:extLst>
                  <a:ext uri="{0D108BD9-81ED-4DB2-BD59-A6C34878D82A}">
                    <a16:rowId xmlns:a16="http://schemas.microsoft.com/office/drawing/2014/main" val="1959402610"/>
                  </a:ext>
                </a:extLst>
              </a:tr>
            </a:tbl>
          </a:graphicData>
        </a:graphic>
      </p:graphicFrame>
      <p:graphicFrame>
        <p:nvGraphicFramePr>
          <p:cNvPr id="9" name="Tabulka 14">
            <a:extLst>
              <a:ext uri="{FF2B5EF4-FFF2-40B4-BE49-F238E27FC236}">
                <a16:creationId xmlns:a16="http://schemas.microsoft.com/office/drawing/2014/main" id="{EA39A5AF-F81E-2721-22B0-8272D61E6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20971"/>
              </p:ext>
            </p:extLst>
          </p:nvPr>
        </p:nvGraphicFramePr>
        <p:xfrm>
          <a:off x="8651514" y="3322576"/>
          <a:ext cx="1182528" cy="11488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4176">
                  <a:extLst>
                    <a:ext uri="{9D8B030D-6E8A-4147-A177-3AD203B41FA5}">
                      <a16:colId xmlns:a16="http://schemas.microsoft.com/office/drawing/2014/main" val="1879041377"/>
                    </a:ext>
                  </a:extLst>
                </a:gridCol>
                <a:gridCol w="394176">
                  <a:extLst>
                    <a:ext uri="{9D8B030D-6E8A-4147-A177-3AD203B41FA5}">
                      <a16:colId xmlns:a16="http://schemas.microsoft.com/office/drawing/2014/main" val="2006411478"/>
                    </a:ext>
                  </a:extLst>
                </a:gridCol>
                <a:gridCol w="394176">
                  <a:extLst>
                    <a:ext uri="{9D8B030D-6E8A-4147-A177-3AD203B41FA5}">
                      <a16:colId xmlns:a16="http://schemas.microsoft.com/office/drawing/2014/main" val="2689528447"/>
                    </a:ext>
                  </a:extLst>
                </a:gridCol>
              </a:tblGrid>
              <a:tr h="382937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4423" marR="94423" marT="47211" marB="47211"/>
                </a:tc>
                <a:extLst>
                  <a:ext uri="{0D108BD9-81ED-4DB2-BD59-A6C34878D82A}">
                    <a16:rowId xmlns:a16="http://schemas.microsoft.com/office/drawing/2014/main" val="1418732401"/>
                  </a:ext>
                </a:extLst>
              </a:tr>
              <a:tr h="382937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-8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4423" marR="94423" marT="47211" marB="47211"/>
                </a:tc>
                <a:extLst>
                  <a:ext uri="{0D108BD9-81ED-4DB2-BD59-A6C34878D82A}">
                    <a16:rowId xmlns:a16="http://schemas.microsoft.com/office/drawing/2014/main" val="2543739389"/>
                  </a:ext>
                </a:extLst>
              </a:tr>
              <a:tr h="382937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4423" marR="94423" marT="47211" marB="47211"/>
                </a:tc>
                <a:extLst>
                  <a:ext uri="{0D108BD9-81ED-4DB2-BD59-A6C34878D82A}">
                    <a16:rowId xmlns:a16="http://schemas.microsoft.com/office/drawing/2014/main" val="1959402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390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C6CF0C-51A4-76AE-9012-32F1C520D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cs-CZ"/>
              <a:t>Detekce čáry</a:t>
            </a:r>
            <a:endParaRPr lang="cs-CZ" dirty="0"/>
          </a:p>
        </p:txBody>
      </p:sp>
      <p:graphicFrame>
        <p:nvGraphicFramePr>
          <p:cNvPr id="15" name="Zástupný obsah 2">
            <a:extLst>
              <a:ext uri="{FF2B5EF4-FFF2-40B4-BE49-F238E27FC236}">
                <a16:creationId xmlns:a16="http://schemas.microsoft.com/office/drawing/2014/main" id="{746F07FC-763A-4235-E6A1-ECF16245AA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44373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8957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19C220-B0DC-1230-7F43-98E656F0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Detekce bodu</a:t>
            </a: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548D3A6B-E3FF-7E63-247A-D4E0A1AF46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5991534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Tabulka 14">
            <a:extLst>
              <a:ext uri="{FF2B5EF4-FFF2-40B4-BE49-F238E27FC236}">
                <a16:creationId xmlns:a16="http://schemas.microsoft.com/office/drawing/2014/main" id="{97E493F2-2DD9-1591-A67C-4F8564365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27040"/>
              </p:ext>
            </p:extLst>
          </p:nvPr>
        </p:nvGraphicFramePr>
        <p:xfrm>
          <a:off x="5269113" y="3278186"/>
          <a:ext cx="1690971" cy="11488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3657">
                  <a:extLst>
                    <a:ext uri="{9D8B030D-6E8A-4147-A177-3AD203B41FA5}">
                      <a16:colId xmlns:a16="http://schemas.microsoft.com/office/drawing/2014/main" val="1879041377"/>
                    </a:ext>
                  </a:extLst>
                </a:gridCol>
                <a:gridCol w="563657">
                  <a:extLst>
                    <a:ext uri="{9D8B030D-6E8A-4147-A177-3AD203B41FA5}">
                      <a16:colId xmlns:a16="http://schemas.microsoft.com/office/drawing/2014/main" val="2006411478"/>
                    </a:ext>
                  </a:extLst>
                </a:gridCol>
                <a:gridCol w="563657">
                  <a:extLst>
                    <a:ext uri="{9D8B030D-6E8A-4147-A177-3AD203B41FA5}">
                      <a16:colId xmlns:a16="http://schemas.microsoft.com/office/drawing/2014/main" val="2689528447"/>
                    </a:ext>
                  </a:extLst>
                </a:gridCol>
              </a:tblGrid>
              <a:tr h="382937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1/8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1/8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1/8</a:t>
                      </a:r>
                    </a:p>
                  </a:txBody>
                  <a:tcPr marL="94423" marR="94423" marT="47211" marB="47211"/>
                </a:tc>
                <a:extLst>
                  <a:ext uri="{0D108BD9-81ED-4DB2-BD59-A6C34878D82A}">
                    <a16:rowId xmlns:a16="http://schemas.microsoft.com/office/drawing/2014/main" val="1418732401"/>
                  </a:ext>
                </a:extLst>
              </a:tr>
              <a:tr h="382937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1/8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-1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1/8</a:t>
                      </a:r>
                    </a:p>
                  </a:txBody>
                  <a:tcPr marL="94423" marR="94423" marT="47211" marB="47211"/>
                </a:tc>
                <a:extLst>
                  <a:ext uri="{0D108BD9-81ED-4DB2-BD59-A6C34878D82A}">
                    <a16:rowId xmlns:a16="http://schemas.microsoft.com/office/drawing/2014/main" val="2543739389"/>
                  </a:ext>
                </a:extLst>
              </a:tr>
              <a:tr h="382937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1/8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1/8</a:t>
                      </a:r>
                    </a:p>
                  </a:txBody>
                  <a:tcPr marL="94423" marR="94423" marT="47211" marB="472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1/8</a:t>
                      </a:r>
                    </a:p>
                  </a:txBody>
                  <a:tcPr marL="94423" marR="94423" marT="47211" marB="47211"/>
                </a:tc>
                <a:extLst>
                  <a:ext uri="{0D108BD9-81ED-4DB2-BD59-A6C34878D82A}">
                    <a16:rowId xmlns:a16="http://schemas.microsoft.com/office/drawing/2014/main" val="1959402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060533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iva">
  <a:themeElements>
    <a:clrScheme name="Retrospektiva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k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130</TotalTime>
  <Words>372</Words>
  <Application>Microsoft Office PowerPoint</Application>
  <PresentationFormat>Širokoúhlá obrazovka</PresentationFormat>
  <Paragraphs>129</Paragraphs>
  <Slides>26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26</vt:i4>
      </vt:variant>
    </vt:vector>
  </HeadingPairs>
  <TitlesOfParts>
    <vt:vector size="29" baseType="lpstr">
      <vt:lpstr>Calibri</vt:lpstr>
      <vt:lpstr>Calibri Light</vt:lpstr>
      <vt:lpstr>Retrospektiva</vt:lpstr>
      <vt:lpstr>Detekce hran ve snímku</vt:lpstr>
      <vt:lpstr>Definice hrany</vt:lpstr>
      <vt:lpstr>Detekce hran v definovaném směru</vt:lpstr>
      <vt:lpstr>Směr maximálního gradientu</vt:lpstr>
      <vt:lpstr>Metody masek</vt:lpstr>
      <vt:lpstr>Známé masky</vt:lpstr>
      <vt:lpstr>Laplaceův operátor</vt:lpstr>
      <vt:lpstr>Detekce čáry</vt:lpstr>
      <vt:lpstr>Detekce bodu</vt:lpstr>
      <vt:lpstr>Cannyho hranový detektor</vt:lpstr>
      <vt:lpstr>Marr-Hildrethové hranový detektor</vt:lpstr>
      <vt:lpstr>Grafické uživatelské rozhraní</vt:lpstr>
      <vt:lpstr>Prezentace aplikace PowerPoint</vt:lpstr>
      <vt:lpstr>Preprocessing / Postprocessing</vt:lpstr>
      <vt:lpstr>Ukázky řešení</vt:lpstr>
      <vt:lpstr>Ukázky řešení – Sobel</vt:lpstr>
      <vt:lpstr>Ukázky řešení – Prewitt</vt:lpstr>
      <vt:lpstr>Ukázky řešení – Roberts</vt:lpstr>
      <vt:lpstr>Ukázky řešení – zpětná diference</vt:lpstr>
      <vt:lpstr>Ukázky řešení – dopředná diference</vt:lpstr>
      <vt:lpstr>Ukázky řešení – centrální diference</vt:lpstr>
      <vt:lpstr>Ukázky řešení – Laplaceův operátor</vt:lpstr>
      <vt:lpstr>Ukázky řešení – detekce čáry a bodu</vt:lpstr>
      <vt:lpstr>Ukázky řešení – Canny</vt:lpstr>
      <vt:lpstr>Ukázky řešení – Marr-hildreth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Detekce hran ve snímku</dc:title>
  <dc:creator>Dominik Zappe</dc:creator>
  <cp:lastModifiedBy>Dominik Zappe</cp:lastModifiedBy>
  <cp:revision>4</cp:revision>
  <dcterms:created xsi:type="dcterms:W3CDTF">2023-05-11T19:52:22Z</dcterms:created>
  <dcterms:modified xsi:type="dcterms:W3CDTF">2023-05-12T19:53:34Z</dcterms:modified>
</cp:coreProperties>
</file>